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sldIdLst>
    <p:sldId id="256" r:id="rId2"/>
    <p:sldId id="257" r:id="rId3"/>
  </p:sldIdLst>
  <p:sldSz cx="27432000" cy="36576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7948"/>
    <p:restoredTop sz="95846"/>
  </p:normalViewPr>
  <p:slideViewPr>
    <p:cSldViewPr snapToGrid="0" snapToObjects="1">
      <p:cViewPr>
        <p:scale>
          <a:sx n="50" d="100"/>
          <a:sy n="50" d="100"/>
        </p:scale>
        <p:origin x="200" y="17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3" Type="http://schemas.openxmlformats.org/officeDocument/2006/relationships/slide" Target="slides/slide2.xml"/><Relationship Id="rId7"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heme" Target="theme/theme1.xml"/><Relationship Id="rId5" Type="http://schemas.openxmlformats.org/officeDocument/2006/relationships/viewProps" Target="viewProps.xml"/><Relationship Id="rId4" Type="http://schemas.openxmlformats.org/officeDocument/2006/relationships/presProps" Target="presProps.xml"/></Relationships>
</file>

<file path=ppt/media/image7.png>
</file>

<file path=ppt/media/image8.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057400" y="5985936"/>
            <a:ext cx="23317200" cy="12733867"/>
          </a:xfrm>
        </p:spPr>
        <p:txBody>
          <a:bodyPr anchor="b"/>
          <a:lstStyle>
            <a:lvl1pPr algn="ctr">
              <a:defRPr sz="18000"/>
            </a:lvl1pPr>
          </a:lstStyle>
          <a:p>
            <a:r>
              <a:rPr lang="en-US"/>
              <a:t>Click to edit Master title style</a:t>
            </a:r>
            <a:endParaRPr lang="en-US" dirty="0"/>
          </a:p>
        </p:txBody>
      </p:sp>
      <p:sp>
        <p:nvSpPr>
          <p:cNvPr id="3" name="Subtitle 2"/>
          <p:cNvSpPr>
            <a:spLocks noGrp="1"/>
          </p:cNvSpPr>
          <p:nvPr>
            <p:ph type="subTitle" idx="1"/>
          </p:nvPr>
        </p:nvSpPr>
        <p:spPr>
          <a:xfrm>
            <a:off x="3429000" y="19210869"/>
            <a:ext cx="20574000" cy="8830731"/>
          </a:xfrm>
        </p:spPr>
        <p:txBody>
          <a:bodyPr/>
          <a:lstStyle>
            <a:lvl1pPr marL="0" indent="0" algn="ctr">
              <a:buNone/>
              <a:defRPr sz="7200"/>
            </a:lvl1pPr>
            <a:lvl2pPr marL="1371600" indent="0" algn="ctr">
              <a:buNone/>
              <a:defRPr sz="6000"/>
            </a:lvl2pPr>
            <a:lvl3pPr marL="2743200" indent="0" algn="ctr">
              <a:buNone/>
              <a:defRPr sz="5400"/>
            </a:lvl3pPr>
            <a:lvl4pPr marL="4114800" indent="0" algn="ctr">
              <a:buNone/>
              <a:defRPr sz="4800"/>
            </a:lvl4pPr>
            <a:lvl5pPr marL="5486400" indent="0" algn="ctr">
              <a:buNone/>
              <a:defRPr sz="4800"/>
            </a:lvl5pPr>
            <a:lvl6pPr marL="6858000" indent="0" algn="ctr">
              <a:buNone/>
              <a:defRPr sz="4800"/>
            </a:lvl6pPr>
            <a:lvl7pPr marL="8229600" indent="0" algn="ctr">
              <a:buNone/>
              <a:defRPr sz="4800"/>
            </a:lvl7pPr>
            <a:lvl8pPr marL="9601200" indent="0" algn="ctr">
              <a:buNone/>
              <a:defRPr sz="4800"/>
            </a:lvl8pPr>
            <a:lvl9pPr marL="10972800" indent="0" algn="ctr">
              <a:buNone/>
              <a:defRPr sz="48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F2F9E3AB-127C-8C4C-B9AF-571DDD572644}" type="datetimeFigureOut">
              <a:rPr lang="en-US" smtClean="0"/>
              <a:t>7/13/20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A6CED47-1E4A-4648-9B32-2D6871ACB8B4}" type="slidenum">
              <a:rPr lang="en-US" smtClean="0"/>
              <a:t>‹#›</a:t>
            </a:fld>
            <a:endParaRPr lang="en-US"/>
          </a:p>
        </p:txBody>
      </p:sp>
    </p:spTree>
    <p:extLst>
      <p:ext uri="{BB962C8B-B14F-4D97-AF65-F5344CB8AC3E}">
        <p14:creationId xmlns:p14="http://schemas.microsoft.com/office/powerpoint/2010/main" val="224997759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2F9E3AB-127C-8C4C-B9AF-571DDD572644}" type="datetimeFigureOut">
              <a:rPr lang="en-US" smtClean="0"/>
              <a:t>7/13/20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A6CED47-1E4A-4648-9B32-2D6871ACB8B4}" type="slidenum">
              <a:rPr lang="en-US" smtClean="0"/>
              <a:t>‹#›</a:t>
            </a:fld>
            <a:endParaRPr lang="en-US"/>
          </a:p>
        </p:txBody>
      </p:sp>
    </p:spTree>
    <p:extLst>
      <p:ext uri="{BB962C8B-B14F-4D97-AF65-F5344CB8AC3E}">
        <p14:creationId xmlns:p14="http://schemas.microsoft.com/office/powerpoint/2010/main" val="301349961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9631027" y="1947334"/>
            <a:ext cx="5915025" cy="30996469"/>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885952" y="1947334"/>
            <a:ext cx="17402175" cy="30996469"/>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2F9E3AB-127C-8C4C-B9AF-571DDD572644}" type="datetimeFigureOut">
              <a:rPr lang="en-US" smtClean="0"/>
              <a:t>7/13/20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A6CED47-1E4A-4648-9B32-2D6871ACB8B4}" type="slidenum">
              <a:rPr lang="en-US" smtClean="0"/>
              <a:t>‹#›</a:t>
            </a:fld>
            <a:endParaRPr lang="en-US"/>
          </a:p>
        </p:txBody>
      </p:sp>
    </p:spTree>
    <p:extLst>
      <p:ext uri="{BB962C8B-B14F-4D97-AF65-F5344CB8AC3E}">
        <p14:creationId xmlns:p14="http://schemas.microsoft.com/office/powerpoint/2010/main" val="73452787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F2F9E3AB-127C-8C4C-B9AF-571DDD572644}" type="datetimeFigureOut">
              <a:rPr lang="en-US" smtClean="0"/>
              <a:t>7/13/20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A6CED47-1E4A-4648-9B32-2D6871ACB8B4}" type="slidenum">
              <a:rPr lang="en-US" smtClean="0"/>
              <a:t>‹#›</a:t>
            </a:fld>
            <a:endParaRPr lang="en-US"/>
          </a:p>
        </p:txBody>
      </p:sp>
    </p:spTree>
    <p:extLst>
      <p:ext uri="{BB962C8B-B14F-4D97-AF65-F5344CB8AC3E}">
        <p14:creationId xmlns:p14="http://schemas.microsoft.com/office/powerpoint/2010/main" val="42749153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871664" y="9118611"/>
            <a:ext cx="23660100" cy="15214597"/>
          </a:xfrm>
        </p:spPr>
        <p:txBody>
          <a:bodyPr anchor="b"/>
          <a:lstStyle>
            <a:lvl1pPr>
              <a:defRPr sz="18000"/>
            </a:lvl1pPr>
          </a:lstStyle>
          <a:p>
            <a:r>
              <a:rPr lang="en-US"/>
              <a:t>Click to edit Master title style</a:t>
            </a:r>
            <a:endParaRPr lang="en-US" dirty="0"/>
          </a:p>
        </p:txBody>
      </p:sp>
      <p:sp>
        <p:nvSpPr>
          <p:cNvPr id="3" name="Text Placeholder 2"/>
          <p:cNvSpPr>
            <a:spLocks noGrp="1"/>
          </p:cNvSpPr>
          <p:nvPr>
            <p:ph type="body" idx="1"/>
          </p:nvPr>
        </p:nvSpPr>
        <p:spPr>
          <a:xfrm>
            <a:off x="1871664" y="24477144"/>
            <a:ext cx="23660100" cy="8000997"/>
          </a:xfrm>
        </p:spPr>
        <p:txBody>
          <a:bodyPr/>
          <a:lstStyle>
            <a:lvl1pPr marL="0" indent="0">
              <a:buNone/>
              <a:defRPr sz="7200">
                <a:solidFill>
                  <a:schemeClr val="tx1"/>
                </a:solidFill>
              </a:defRPr>
            </a:lvl1pPr>
            <a:lvl2pPr marL="1371600" indent="0">
              <a:buNone/>
              <a:defRPr sz="6000">
                <a:solidFill>
                  <a:schemeClr val="tx1">
                    <a:tint val="75000"/>
                  </a:schemeClr>
                </a:solidFill>
              </a:defRPr>
            </a:lvl2pPr>
            <a:lvl3pPr marL="2743200" indent="0">
              <a:buNone/>
              <a:defRPr sz="5400">
                <a:solidFill>
                  <a:schemeClr val="tx1">
                    <a:tint val="75000"/>
                  </a:schemeClr>
                </a:solidFill>
              </a:defRPr>
            </a:lvl3pPr>
            <a:lvl4pPr marL="4114800" indent="0">
              <a:buNone/>
              <a:defRPr sz="4800">
                <a:solidFill>
                  <a:schemeClr val="tx1">
                    <a:tint val="75000"/>
                  </a:schemeClr>
                </a:solidFill>
              </a:defRPr>
            </a:lvl4pPr>
            <a:lvl5pPr marL="5486400" indent="0">
              <a:buNone/>
              <a:defRPr sz="4800">
                <a:solidFill>
                  <a:schemeClr val="tx1">
                    <a:tint val="75000"/>
                  </a:schemeClr>
                </a:solidFill>
              </a:defRPr>
            </a:lvl5pPr>
            <a:lvl6pPr marL="6858000" indent="0">
              <a:buNone/>
              <a:defRPr sz="4800">
                <a:solidFill>
                  <a:schemeClr val="tx1">
                    <a:tint val="75000"/>
                  </a:schemeClr>
                </a:solidFill>
              </a:defRPr>
            </a:lvl6pPr>
            <a:lvl7pPr marL="8229600" indent="0">
              <a:buNone/>
              <a:defRPr sz="4800">
                <a:solidFill>
                  <a:schemeClr val="tx1">
                    <a:tint val="75000"/>
                  </a:schemeClr>
                </a:solidFill>
              </a:defRPr>
            </a:lvl7pPr>
            <a:lvl8pPr marL="9601200" indent="0">
              <a:buNone/>
              <a:defRPr sz="4800">
                <a:solidFill>
                  <a:schemeClr val="tx1">
                    <a:tint val="75000"/>
                  </a:schemeClr>
                </a:solidFill>
              </a:defRPr>
            </a:lvl8pPr>
            <a:lvl9pPr marL="10972800" indent="0">
              <a:buNone/>
              <a:defRPr sz="48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F2F9E3AB-127C-8C4C-B9AF-571DDD572644}" type="datetimeFigureOut">
              <a:rPr lang="en-US" smtClean="0"/>
              <a:t>7/13/20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A6CED47-1E4A-4648-9B32-2D6871ACB8B4}" type="slidenum">
              <a:rPr lang="en-US" smtClean="0"/>
              <a:t>‹#›</a:t>
            </a:fld>
            <a:endParaRPr lang="en-US"/>
          </a:p>
        </p:txBody>
      </p:sp>
    </p:spTree>
    <p:extLst>
      <p:ext uri="{BB962C8B-B14F-4D97-AF65-F5344CB8AC3E}">
        <p14:creationId xmlns:p14="http://schemas.microsoft.com/office/powerpoint/2010/main" val="371843538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885950" y="9736667"/>
            <a:ext cx="11658600" cy="2320713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13887450" y="9736667"/>
            <a:ext cx="11658600" cy="2320713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F2F9E3AB-127C-8C4C-B9AF-571DDD572644}" type="datetimeFigureOut">
              <a:rPr lang="en-US" smtClean="0"/>
              <a:t>7/13/20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A6CED47-1E4A-4648-9B32-2D6871ACB8B4}" type="slidenum">
              <a:rPr lang="en-US" smtClean="0"/>
              <a:t>‹#›</a:t>
            </a:fld>
            <a:endParaRPr lang="en-US"/>
          </a:p>
        </p:txBody>
      </p:sp>
    </p:spTree>
    <p:extLst>
      <p:ext uri="{BB962C8B-B14F-4D97-AF65-F5344CB8AC3E}">
        <p14:creationId xmlns:p14="http://schemas.microsoft.com/office/powerpoint/2010/main" val="423218237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889523" y="1947342"/>
            <a:ext cx="23660100" cy="7069669"/>
          </a:xfrm>
        </p:spPr>
        <p:txBody>
          <a:bodyPr/>
          <a:lstStyle/>
          <a:p>
            <a:r>
              <a:rPr lang="en-US"/>
              <a:t>Click to edit Master title style</a:t>
            </a:r>
            <a:endParaRPr lang="en-US" dirty="0"/>
          </a:p>
        </p:txBody>
      </p:sp>
      <p:sp>
        <p:nvSpPr>
          <p:cNvPr id="3" name="Text Placeholder 2"/>
          <p:cNvSpPr>
            <a:spLocks noGrp="1"/>
          </p:cNvSpPr>
          <p:nvPr>
            <p:ph type="body" idx="1"/>
          </p:nvPr>
        </p:nvSpPr>
        <p:spPr>
          <a:xfrm>
            <a:off x="1889526" y="8966203"/>
            <a:ext cx="11605020" cy="4394197"/>
          </a:xfrm>
        </p:spPr>
        <p:txBody>
          <a:bodyPr anchor="b"/>
          <a:lstStyle>
            <a:lvl1pPr marL="0" indent="0">
              <a:buNone/>
              <a:defRPr sz="7200" b="1"/>
            </a:lvl1pPr>
            <a:lvl2pPr marL="1371600" indent="0">
              <a:buNone/>
              <a:defRPr sz="6000" b="1"/>
            </a:lvl2pPr>
            <a:lvl3pPr marL="2743200" indent="0">
              <a:buNone/>
              <a:defRPr sz="5400" b="1"/>
            </a:lvl3pPr>
            <a:lvl4pPr marL="4114800" indent="0">
              <a:buNone/>
              <a:defRPr sz="4800" b="1"/>
            </a:lvl4pPr>
            <a:lvl5pPr marL="5486400" indent="0">
              <a:buNone/>
              <a:defRPr sz="4800" b="1"/>
            </a:lvl5pPr>
            <a:lvl6pPr marL="6858000" indent="0">
              <a:buNone/>
              <a:defRPr sz="4800" b="1"/>
            </a:lvl6pPr>
            <a:lvl7pPr marL="8229600" indent="0">
              <a:buNone/>
              <a:defRPr sz="4800" b="1"/>
            </a:lvl7pPr>
            <a:lvl8pPr marL="9601200" indent="0">
              <a:buNone/>
              <a:defRPr sz="4800" b="1"/>
            </a:lvl8pPr>
            <a:lvl9pPr marL="10972800" indent="0">
              <a:buNone/>
              <a:defRPr sz="4800" b="1"/>
            </a:lvl9pPr>
          </a:lstStyle>
          <a:p>
            <a:pPr lvl="0"/>
            <a:r>
              <a:rPr lang="en-US"/>
              <a:t>Click to edit Master text styles</a:t>
            </a:r>
          </a:p>
        </p:txBody>
      </p:sp>
      <p:sp>
        <p:nvSpPr>
          <p:cNvPr id="4" name="Content Placeholder 3"/>
          <p:cNvSpPr>
            <a:spLocks noGrp="1"/>
          </p:cNvSpPr>
          <p:nvPr>
            <p:ph sz="half" idx="2"/>
          </p:nvPr>
        </p:nvSpPr>
        <p:spPr>
          <a:xfrm>
            <a:off x="1889526" y="13360400"/>
            <a:ext cx="11605020" cy="1965113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13887452" y="8966203"/>
            <a:ext cx="11662173" cy="4394197"/>
          </a:xfrm>
        </p:spPr>
        <p:txBody>
          <a:bodyPr anchor="b"/>
          <a:lstStyle>
            <a:lvl1pPr marL="0" indent="0">
              <a:buNone/>
              <a:defRPr sz="7200" b="1"/>
            </a:lvl1pPr>
            <a:lvl2pPr marL="1371600" indent="0">
              <a:buNone/>
              <a:defRPr sz="6000" b="1"/>
            </a:lvl2pPr>
            <a:lvl3pPr marL="2743200" indent="0">
              <a:buNone/>
              <a:defRPr sz="5400" b="1"/>
            </a:lvl3pPr>
            <a:lvl4pPr marL="4114800" indent="0">
              <a:buNone/>
              <a:defRPr sz="4800" b="1"/>
            </a:lvl4pPr>
            <a:lvl5pPr marL="5486400" indent="0">
              <a:buNone/>
              <a:defRPr sz="4800" b="1"/>
            </a:lvl5pPr>
            <a:lvl6pPr marL="6858000" indent="0">
              <a:buNone/>
              <a:defRPr sz="4800" b="1"/>
            </a:lvl6pPr>
            <a:lvl7pPr marL="8229600" indent="0">
              <a:buNone/>
              <a:defRPr sz="4800" b="1"/>
            </a:lvl7pPr>
            <a:lvl8pPr marL="9601200" indent="0">
              <a:buNone/>
              <a:defRPr sz="4800" b="1"/>
            </a:lvl8pPr>
            <a:lvl9pPr marL="10972800" indent="0">
              <a:buNone/>
              <a:defRPr sz="4800" b="1"/>
            </a:lvl9pPr>
          </a:lstStyle>
          <a:p>
            <a:pPr lvl="0"/>
            <a:r>
              <a:rPr lang="en-US"/>
              <a:t>Click to edit Master text styles</a:t>
            </a:r>
          </a:p>
        </p:txBody>
      </p:sp>
      <p:sp>
        <p:nvSpPr>
          <p:cNvPr id="6" name="Content Placeholder 5"/>
          <p:cNvSpPr>
            <a:spLocks noGrp="1"/>
          </p:cNvSpPr>
          <p:nvPr>
            <p:ph sz="quarter" idx="4"/>
          </p:nvPr>
        </p:nvSpPr>
        <p:spPr>
          <a:xfrm>
            <a:off x="13887452" y="13360400"/>
            <a:ext cx="11662173" cy="1965113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F2F9E3AB-127C-8C4C-B9AF-571DDD572644}" type="datetimeFigureOut">
              <a:rPr lang="en-US" smtClean="0"/>
              <a:t>7/13/20</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8A6CED47-1E4A-4648-9B32-2D6871ACB8B4}" type="slidenum">
              <a:rPr lang="en-US" smtClean="0"/>
              <a:t>‹#›</a:t>
            </a:fld>
            <a:endParaRPr lang="en-US"/>
          </a:p>
        </p:txBody>
      </p:sp>
    </p:spTree>
    <p:extLst>
      <p:ext uri="{BB962C8B-B14F-4D97-AF65-F5344CB8AC3E}">
        <p14:creationId xmlns:p14="http://schemas.microsoft.com/office/powerpoint/2010/main" val="111682863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F2F9E3AB-127C-8C4C-B9AF-571DDD572644}" type="datetimeFigureOut">
              <a:rPr lang="en-US" smtClean="0"/>
              <a:t>7/13/20</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8A6CED47-1E4A-4648-9B32-2D6871ACB8B4}" type="slidenum">
              <a:rPr lang="en-US" smtClean="0"/>
              <a:t>‹#›</a:t>
            </a:fld>
            <a:endParaRPr lang="en-US"/>
          </a:p>
        </p:txBody>
      </p:sp>
    </p:spTree>
    <p:extLst>
      <p:ext uri="{BB962C8B-B14F-4D97-AF65-F5344CB8AC3E}">
        <p14:creationId xmlns:p14="http://schemas.microsoft.com/office/powerpoint/2010/main" val="159494831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F2F9E3AB-127C-8C4C-B9AF-571DDD572644}" type="datetimeFigureOut">
              <a:rPr lang="en-US" smtClean="0"/>
              <a:t>7/13/20</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8A6CED47-1E4A-4648-9B32-2D6871ACB8B4}" type="slidenum">
              <a:rPr lang="en-US" smtClean="0"/>
              <a:t>‹#›</a:t>
            </a:fld>
            <a:endParaRPr lang="en-US"/>
          </a:p>
        </p:txBody>
      </p:sp>
    </p:spTree>
    <p:extLst>
      <p:ext uri="{BB962C8B-B14F-4D97-AF65-F5344CB8AC3E}">
        <p14:creationId xmlns:p14="http://schemas.microsoft.com/office/powerpoint/2010/main" val="404899784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889523" y="2438400"/>
            <a:ext cx="8847534" cy="8534400"/>
          </a:xfrm>
        </p:spPr>
        <p:txBody>
          <a:bodyPr anchor="b"/>
          <a:lstStyle>
            <a:lvl1pPr>
              <a:defRPr sz="9600"/>
            </a:lvl1pPr>
          </a:lstStyle>
          <a:p>
            <a:r>
              <a:rPr lang="en-US"/>
              <a:t>Click to edit Master title style</a:t>
            </a:r>
            <a:endParaRPr lang="en-US" dirty="0"/>
          </a:p>
        </p:txBody>
      </p:sp>
      <p:sp>
        <p:nvSpPr>
          <p:cNvPr id="3" name="Content Placeholder 2"/>
          <p:cNvSpPr>
            <a:spLocks noGrp="1"/>
          </p:cNvSpPr>
          <p:nvPr>
            <p:ph idx="1"/>
          </p:nvPr>
        </p:nvSpPr>
        <p:spPr>
          <a:xfrm>
            <a:off x="11662173" y="5266275"/>
            <a:ext cx="13887450" cy="25992667"/>
          </a:xfrm>
        </p:spPr>
        <p:txBody>
          <a:bodyPr/>
          <a:lstStyle>
            <a:lvl1pPr>
              <a:defRPr sz="9600"/>
            </a:lvl1pPr>
            <a:lvl2pPr>
              <a:defRPr sz="8400"/>
            </a:lvl2pPr>
            <a:lvl3pPr>
              <a:defRPr sz="7200"/>
            </a:lvl3pPr>
            <a:lvl4pPr>
              <a:defRPr sz="6000"/>
            </a:lvl4pPr>
            <a:lvl5pPr>
              <a:defRPr sz="6000"/>
            </a:lvl5pPr>
            <a:lvl6pPr>
              <a:defRPr sz="6000"/>
            </a:lvl6pPr>
            <a:lvl7pPr>
              <a:defRPr sz="6000"/>
            </a:lvl7pPr>
            <a:lvl8pPr>
              <a:defRPr sz="6000"/>
            </a:lvl8pPr>
            <a:lvl9pPr>
              <a:defRPr sz="6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889523" y="10972800"/>
            <a:ext cx="8847534" cy="20328469"/>
          </a:xfrm>
        </p:spPr>
        <p:txBody>
          <a:bodyPr/>
          <a:lstStyle>
            <a:lvl1pPr marL="0" indent="0">
              <a:buNone/>
              <a:defRPr sz="4800"/>
            </a:lvl1pPr>
            <a:lvl2pPr marL="1371600" indent="0">
              <a:buNone/>
              <a:defRPr sz="4200"/>
            </a:lvl2pPr>
            <a:lvl3pPr marL="2743200" indent="0">
              <a:buNone/>
              <a:defRPr sz="3600"/>
            </a:lvl3pPr>
            <a:lvl4pPr marL="4114800" indent="0">
              <a:buNone/>
              <a:defRPr sz="3000"/>
            </a:lvl4pPr>
            <a:lvl5pPr marL="5486400" indent="0">
              <a:buNone/>
              <a:defRPr sz="3000"/>
            </a:lvl5pPr>
            <a:lvl6pPr marL="6858000" indent="0">
              <a:buNone/>
              <a:defRPr sz="3000"/>
            </a:lvl6pPr>
            <a:lvl7pPr marL="8229600" indent="0">
              <a:buNone/>
              <a:defRPr sz="3000"/>
            </a:lvl7pPr>
            <a:lvl8pPr marL="9601200" indent="0">
              <a:buNone/>
              <a:defRPr sz="3000"/>
            </a:lvl8pPr>
            <a:lvl9pPr marL="10972800" indent="0">
              <a:buNone/>
              <a:defRPr sz="3000"/>
            </a:lvl9pPr>
          </a:lstStyle>
          <a:p>
            <a:pPr lvl="0"/>
            <a:r>
              <a:rPr lang="en-US"/>
              <a:t>Click to edit Master text styles</a:t>
            </a:r>
          </a:p>
        </p:txBody>
      </p:sp>
      <p:sp>
        <p:nvSpPr>
          <p:cNvPr id="5" name="Date Placeholder 4"/>
          <p:cNvSpPr>
            <a:spLocks noGrp="1"/>
          </p:cNvSpPr>
          <p:nvPr>
            <p:ph type="dt" sz="half" idx="10"/>
          </p:nvPr>
        </p:nvSpPr>
        <p:spPr/>
        <p:txBody>
          <a:bodyPr/>
          <a:lstStyle/>
          <a:p>
            <a:fld id="{F2F9E3AB-127C-8C4C-B9AF-571DDD572644}" type="datetimeFigureOut">
              <a:rPr lang="en-US" smtClean="0"/>
              <a:t>7/13/20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A6CED47-1E4A-4648-9B32-2D6871ACB8B4}" type="slidenum">
              <a:rPr lang="en-US" smtClean="0"/>
              <a:t>‹#›</a:t>
            </a:fld>
            <a:endParaRPr lang="en-US"/>
          </a:p>
        </p:txBody>
      </p:sp>
    </p:spTree>
    <p:extLst>
      <p:ext uri="{BB962C8B-B14F-4D97-AF65-F5344CB8AC3E}">
        <p14:creationId xmlns:p14="http://schemas.microsoft.com/office/powerpoint/2010/main" val="374718519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889523" y="2438400"/>
            <a:ext cx="8847534" cy="8534400"/>
          </a:xfrm>
        </p:spPr>
        <p:txBody>
          <a:bodyPr anchor="b"/>
          <a:lstStyle>
            <a:lvl1pPr>
              <a:defRPr sz="960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662173" y="5266275"/>
            <a:ext cx="13887450" cy="25992667"/>
          </a:xfrm>
        </p:spPr>
        <p:txBody>
          <a:bodyPr anchor="t"/>
          <a:lstStyle>
            <a:lvl1pPr marL="0" indent="0">
              <a:buNone/>
              <a:defRPr sz="9600"/>
            </a:lvl1pPr>
            <a:lvl2pPr marL="1371600" indent="0">
              <a:buNone/>
              <a:defRPr sz="8400"/>
            </a:lvl2pPr>
            <a:lvl3pPr marL="2743200" indent="0">
              <a:buNone/>
              <a:defRPr sz="7200"/>
            </a:lvl3pPr>
            <a:lvl4pPr marL="4114800" indent="0">
              <a:buNone/>
              <a:defRPr sz="6000"/>
            </a:lvl4pPr>
            <a:lvl5pPr marL="5486400" indent="0">
              <a:buNone/>
              <a:defRPr sz="6000"/>
            </a:lvl5pPr>
            <a:lvl6pPr marL="6858000" indent="0">
              <a:buNone/>
              <a:defRPr sz="6000"/>
            </a:lvl6pPr>
            <a:lvl7pPr marL="8229600" indent="0">
              <a:buNone/>
              <a:defRPr sz="6000"/>
            </a:lvl7pPr>
            <a:lvl8pPr marL="9601200" indent="0">
              <a:buNone/>
              <a:defRPr sz="6000"/>
            </a:lvl8pPr>
            <a:lvl9pPr marL="10972800" indent="0">
              <a:buNone/>
              <a:defRPr sz="6000"/>
            </a:lvl9pPr>
          </a:lstStyle>
          <a:p>
            <a:r>
              <a:rPr lang="en-US"/>
              <a:t>Click icon to add picture</a:t>
            </a:r>
            <a:endParaRPr lang="en-US" dirty="0"/>
          </a:p>
        </p:txBody>
      </p:sp>
      <p:sp>
        <p:nvSpPr>
          <p:cNvPr id="4" name="Text Placeholder 3"/>
          <p:cNvSpPr>
            <a:spLocks noGrp="1"/>
          </p:cNvSpPr>
          <p:nvPr>
            <p:ph type="body" sz="half" idx="2"/>
          </p:nvPr>
        </p:nvSpPr>
        <p:spPr>
          <a:xfrm>
            <a:off x="1889523" y="10972800"/>
            <a:ext cx="8847534" cy="20328469"/>
          </a:xfrm>
        </p:spPr>
        <p:txBody>
          <a:bodyPr/>
          <a:lstStyle>
            <a:lvl1pPr marL="0" indent="0">
              <a:buNone/>
              <a:defRPr sz="4800"/>
            </a:lvl1pPr>
            <a:lvl2pPr marL="1371600" indent="0">
              <a:buNone/>
              <a:defRPr sz="4200"/>
            </a:lvl2pPr>
            <a:lvl3pPr marL="2743200" indent="0">
              <a:buNone/>
              <a:defRPr sz="3600"/>
            </a:lvl3pPr>
            <a:lvl4pPr marL="4114800" indent="0">
              <a:buNone/>
              <a:defRPr sz="3000"/>
            </a:lvl4pPr>
            <a:lvl5pPr marL="5486400" indent="0">
              <a:buNone/>
              <a:defRPr sz="3000"/>
            </a:lvl5pPr>
            <a:lvl6pPr marL="6858000" indent="0">
              <a:buNone/>
              <a:defRPr sz="3000"/>
            </a:lvl6pPr>
            <a:lvl7pPr marL="8229600" indent="0">
              <a:buNone/>
              <a:defRPr sz="3000"/>
            </a:lvl7pPr>
            <a:lvl8pPr marL="9601200" indent="0">
              <a:buNone/>
              <a:defRPr sz="3000"/>
            </a:lvl8pPr>
            <a:lvl9pPr marL="10972800" indent="0">
              <a:buNone/>
              <a:defRPr sz="3000"/>
            </a:lvl9pPr>
          </a:lstStyle>
          <a:p>
            <a:pPr lvl="0"/>
            <a:r>
              <a:rPr lang="en-US"/>
              <a:t>Click to edit Master text styles</a:t>
            </a:r>
          </a:p>
        </p:txBody>
      </p:sp>
      <p:sp>
        <p:nvSpPr>
          <p:cNvPr id="5" name="Date Placeholder 4"/>
          <p:cNvSpPr>
            <a:spLocks noGrp="1"/>
          </p:cNvSpPr>
          <p:nvPr>
            <p:ph type="dt" sz="half" idx="10"/>
          </p:nvPr>
        </p:nvSpPr>
        <p:spPr/>
        <p:txBody>
          <a:bodyPr/>
          <a:lstStyle/>
          <a:p>
            <a:fld id="{F2F9E3AB-127C-8C4C-B9AF-571DDD572644}" type="datetimeFigureOut">
              <a:rPr lang="en-US" smtClean="0"/>
              <a:t>7/13/20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A6CED47-1E4A-4648-9B32-2D6871ACB8B4}" type="slidenum">
              <a:rPr lang="en-US" smtClean="0"/>
              <a:t>‹#›</a:t>
            </a:fld>
            <a:endParaRPr lang="en-US"/>
          </a:p>
        </p:txBody>
      </p:sp>
    </p:spTree>
    <p:extLst>
      <p:ext uri="{BB962C8B-B14F-4D97-AF65-F5344CB8AC3E}">
        <p14:creationId xmlns:p14="http://schemas.microsoft.com/office/powerpoint/2010/main" val="79130491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885950" y="1947342"/>
            <a:ext cx="23660100" cy="7069669"/>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885950" y="9736667"/>
            <a:ext cx="23660100" cy="23207136"/>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885950" y="33900542"/>
            <a:ext cx="6172200" cy="1947333"/>
          </a:xfrm>
          <a:prstGeom prst="rect">
            <a:avLst/>
          </a:prstGeom>
        </p:spPr>
        <p:txBody>
          <a:bodyPr vert="horz" lIns="91440" tIns="45720" rIns="91440" bIns="45720" rtlCol="0" anchor="ctr"/>
          <a:lstStyle>
            <a:lvl1pPr algn="l">
              <a:defRPr sz="3600">
                <a:solidFill>
                  <a:schemeClr val="tx1">
                    <a:tint val="75000"/>
                  </a:schemeClr>
                </a:solidFill>
              </a:defRPr>
            </a:lvl1pPr>
          </a:lstStyle>
          <a:p>
            <a:fld id="{F2F9E3AB-127C-8C4C-B9AF-571DDD572644}" type="datetimeFigureOut">
              <a:rPr lang="en-US" smtClean="0"/>
              <a:t>7/13/20</a:t>
            </a:fld>
            <a:endParaRPr lang="en-US"/>
          </a:p>
        </p:txBody>
      </p:sp>
      <p:sp>
        <p:nvSpPr>
          <p:cNvPr id="5" name="Footer Placeholder 4"/>
          <p:cNvSpPr>
            <a:spLocks noGrp="1"/>
          </p:cNvSpPr>
          <p:nvPr>
            <p:ph type="ftr" sz="quarter" idx="3"/>
          </p:nvPr>
        </p:nvSpPr>
        <p:spPr>
          <a:xfrm>
            <a:off x="9086850" y="33900542"/>
            <a:ext cx="9258300" cy="1947333"/>
          </a:xfrm>
          <a:prstGeom prst="rect">
            <a:avLst/>
          </a:prstGeom>
        </p:spPr>
        <p:txBody>
          <a:bodyPr vert="horz" lIns="91440" tIns="45720" rIns="91440" bIns="45720" rtlCol="0" anchor="ctr"/>
          <a:lstStyle>
            <a:lvl1pPr algn="ctr">
              <a:defRPr sz="36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19373850" y="33900542"/>
            <a:ext cx="6172200" cy="1947333"/>
          </a:xfrm>
          <a:prstGeom prst="rect">
            <a:avLst/>
          </a:prstGeom>
        </p:spPr>
        <p:txBody>
          <a:bodyPr vert="horz" lIns="91440" tIns="45720" rIns="91440" bIns="45720" rtlCol="0" anchor="ctr"/>
          <a:lstStyle>
            <a:lvl1pPr algn="r">
              <a:defRPr sz="3600">
                <a:solidFill>
                  <a:schemeClr val="tx1">
                    <a:tint val="75000"/>
                  </a:schemeClr>
                </a:solidFill>
              </a:defRPr>
            </a:lvl1pPr>
          </a:lstStyle>
          <a:p>
            <a:fld id="{8A6CED47-1E4A-4648-9B32-2D6871ACB8B4}" type="slidenum">
              <a:rPr lang="en-US" smtClean="0"/>
              <a:t>‹#›</a:t>
            </a:fld>
            <a:endParaRPr lang="en-US"/>
          </a:p>
        </p:txBody>
      </p:sp>
    </p:spTree>
    <p:extLst>
      <p:ext uri="{BB962C8B-B14F-4D97-AF65-F5344CB8AC3E}">
        <p14:creationId xmlns:p14="http://schemas.microsoft.com/office/powerpoint/2010/main" val="3657207059"/>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2743200" rtl="0" eaLnBrk="1" latinLnBrk="0" hangingPunct="1">
        <a:lnSpc>
          <a:spcPct val="90000"/>
        </a:lnSpc>
        <a:spcBef>
          <a:spcPct val="0"/>
        </a:spcBef>
        <a:buNone/>
        <a:defRPr sz="13200" kern="1200">
          <a:solidFill>
            <a:schemeClr val="tx1"/>
          </a:solidFill>
          <a:latin typeface="+mj-lt"/>
          <a:ea typeface="+mj-ea"/>
          <a:cs typeface="+mj-cs"/>
        </a:defRPr>
      </a:lvl1pPr>
    </p:titleStyle>
    <p:bodyStyle>
      <a:lvl1pPr marL="685800" indent="-685800" algn="l" defTabSz="2743200" rtl="0" eaLnBrk="1" latinLnBrk="0" hangingPunct="1">
        <a:lnSpc>
          <a:spcPct val="90000"/>
        </a:lnSpc>
        <a:spcBef>
          <a:spcPts val="3000"/>
        </a:spcBef>
        <a:buFont typeface="Arial" panose="020B0604020202020204" pitchFamily="34" charset="0"/>
        <a:buChar char="•"/>
        <a:defRPr sz="8400" kern="1200">
          <a:solidFill>
            <a:schemeClr val="tx1"/>
          </a:solidFill>
          <a:latin typeface="+mn-lt"/>
          <a:ea typeface="+mn-ea"/>
          <a:cs typeface="+mn-cs"/>
        </a:defRPr>
      </a:lvl1pPr>
      <a:lvl2pPr marL="2057400" indent="-685800" algn="l" defTabSz="2743200" rtl="0" eaLnBrk="1" latinLnBrk="0" hangingPunct="1">
        <a:lnSpc>
          <a:spcPct val="90000"/>
        </a:lnSpc>
        <a:spcBef>
          <a:spcPts val="1500"/>
        </a:spcBef>
        <a:buFont typeface="Arial" panose="020B0604020202020204" pitchFamily="34" charset="0"/>
        <a:buChar char="•"/>
        <a:defRPr sz="7200" kern="1200">
          <a:solidFill>
            <a:schemeClr val="tx1"/>
          </a:solidFill>
          <a:latin typeface="+mn-lt"/>
          <a:ea typeface="+mn-ea"/>
          <a:cs typeface="+mn-cs"/>
        </a:defRPr>
      </a:lvl2pPr>
      <a:lvl3pPr marL="3429000" indent="-685800" algn="l" defTabSz="2743200" rtl="0" eaLnBrk="1" latinLnBrk="0" hangingPunct="1">
        <a:lnSpc>
          <a:spcPct val="90000"/>
        </a:lnSpc>
        <a:spcBef>
          <a:spcPts val="1500"/>
        </a:spcBef>
        <a:buFont typeface="Arial" panose="020B0604020202020204" pitchFamily="34" charset="0"/>
        <a:buChar char="•"/>
        <a:defRPr sz="6000" kern="1200">
          <a:solidFill>
            <a:schemeClr val="tx1"/>
          </a:solidFill>
          <a:latin typeface="+mn-lt"/>
          <a:ea typeface="+mn-ea"/>
          <a:cs typeface="+mn-cs"/>
        </a:defRPr>
      </a:lvl3pPr>
      <a:lvl4pPr marL="4800600" indent="-685800" algn="l" defTabSz="2743200" rtl="0" eaLnBrk="1" latinLnBrk="0" hangingPunct="1">
        <a:lnSpc>
          <a:spcPct val="90000"/>
        </a:lnSpc>
        <a:spcBef>
          <a:spcPts val="1500"/>
        </a:spcBef>
        <a:buFont typeface="Arial" panose="020B0604020202020204" pitchFamily="34" charset="0"/>
        <a:buChar char="•"/>
        <a:defRPr sz="5400" kern="1200">
          <a:solidFill>
            <a:schemeClr val="tx1"/>
          </a:solidFill>
          <a:latin typeface="+mn-lt"/>
          <a:ea typeface="+mn-ea"/>
          <a:cs typeface="+mn-cs"/>
        </a:defRPr>
      </a:lvl4pPr>
      <a:lvl5pPr marL="6172200" indent="-685800" algn="l" defTabSz="2743200" rtl="0" eaLnBrk="1" latinLnBrk="0" hangingPunct="1">
        <a:lnSpc>
          <a:spcPct val="90000"/>
        </a:lnSpc>
        <a:spcBef>
          <a:spcPts val="1500"/>
        </a:spcBef>
        <a:buFont typeface="Arial" panose="020B0604020202020204" pitchFamily="34" charset="0"/>
        <a:buChar char="•"/>
        <a:defRPr sz="5400" kern="1200">
          <a:solidFill>
            <a:schemeClr val="tx1"/>
          </a:solidFill>
          <a:latin typeface="+mn-lt"/>
          <a:ea typeface="+mn-ea"/>
          <a:cs typeface="+mn-cs"/>
        </a:defRPr>
      </a:lvl5pPr>
      <a:lvl6pPr marL="7543800" indent="-685800" algn="l" defTabSz="2743200" rtl="0" eaLnBrk="1" latinLnBrk="0" hangingPunct="1">
        <a:lnSpc>
          <a:spcPct val="90000"/>
        </a:lnSpc>
        <a:spcBef>
          <a:spcPts val="1500"/>
        </a:spcBef>
        <a:buFont typeface="Arial" panose="020B0604020202020204" pitchFamily="34" charset="0"/>
        <a:buChar char="•"/>
        <a:defRPr sz="5400" kern="1200">
          <a:solidFill>
            <a:schemeClr val="tx1"/>
          </a:solidFill>
          <a:latin typeface="+mn-lt"/>
          <a:ea typeface="+mn-ea"/>
          <a:cs typeface="+mn-cs"/>
        </a:defRPr>
      </a:lvl6pPr>
      <a:lvl7pPr marL="8915400" indent="-685800" algn="l" defTabSz="2743200" rtl="0" eaLnBrk="1" latinLnBrk="0" hangingPunct="1">
        <a:lnSpc>
          <a:spcPct val="90000"/>
        </a:lnSpc>
        <a:spcBef>
          <a:spcPts val="1500"/>
        </a:spcBef>
        <a:buFont typeface="Arial" panose="020B0604020202020204" pitchFamily="34" charset="0"/>
        <a:buChar char="•"/>
        <a:defRPr sz="5400" kern="1200">
          <a:solidFill>
            <a:schemeClr val="tx1"/>
          </a:solidFill>
          <a:latin typeface="+mn-lt"/>
          <a:ea typeface="+mn-ea"/>
          <a:cs typeface="+mn-cs"/>
        </a:defRPr>
      </a:lvl7pPr>
      <a:lvl8pPr marL="10287000" indent="-685800" algn="l" defTabSz="2743200" rtl="0" eaLnBrk="1" latinLnBrk="0" hangingPunct="1">
        <a:lnSpc>
          <a:spcPct val="90000"/>
        </a:lnSpc>
        <a:spcBef>
          <a:spcPts val="1500"/>
        </a:spcBef>
        <a:buFont typeface="Arial" panose="020B0604020202020204" pitchFamily="34" charset="0"/>
        <a:buChar char="•"/>
        <a:defRPr sz="5400" kern="1200">
          <a:solidFill>
            <a:schemeClr val="tx1"/>
          </a:solidFill>
          <a:latin typeface="+mn-lt"/>
          <a:ea typeface="+mn-ea"/>
          <a:cs typeface="+mn-cs"/>
        </a:defRPr>
      </a:lvl8pPr>
      <a:lvl9pPr marL="11658600" indent="-685800" algn="l" defTabSz="2743200" rtl="0" eaLnBrk="1" latinLnBrk="0" hangingPunct="1">
        <a:lnSpc>
          <a:spcPct val="90000"/>
        </a:lnSpc>
        <a:spcBef>
          <a:spcPts val="1500"/>
        </a:spcBef>
        <a:buFont typeface="Arial" panose="020B0604020202020204" pitchFamily="34" charset="0"/>
        <a:buChar char="•"/>
        <a:defRPr sz="5400" kern="1200">
          <a:solidFill>
            <a:schemeClr val="tx1"/>
          </a:solidFill>
          <a:latin typeface="+mn-lt"/>
          <a:ea typeface="+mn-ea"/>
          <a:cs typeface="+mn-cs"/>
        </a:defRPr>
      </a:lvl9pPr>
    </p:bodyStyle>
    <p:otherStyle>
      <a:defPPr>
        <a:defRPr lang="en-US"/>
      </a:defPPr>
      <a:lvl1pPr marL="0" algn="l" defTabSz="2743200" rtl="0" eaLnBrk="1" latinLnBrk="0" hangingPunct="1">
        <a:defRPr sz="5400" kern="1200">
          <a:solidFill>
            <a:schemeClr val="tx1"/>
          </a:solidFill>
          <a:latin typeface="+mn-lt"/>
          <a:ea typeface="+mn-ea"/>
          <a:cs typeface="+mn-cs"/>
        </a:defRPr>
      </a:lvl1pPr>
      <a:lvl2pPr marL="1371600" algn="l" defTabSz="2743200" rtl="0" eaLnBrk="1" latinLnBrk="0" hangingPunct="1">
        <a:defRPr sz="5400" kern="1200">
          <a:solidFill>
            <a:schemeClr val="tx1"/>
          </a:solidFill>
          <a:latin typeface="+mn-lt"/>
          <a:ea typeface="+mn-ea"/>
          <a:cs typeface="+mn-cs"/>
        </a:defRPr>
      </a:lvl2pPr>
      <a:lvl3pPr marL="2743200" algn="l" defTabSz="2743200" rtl="0" eaLnBrk="1" latinLnBrk="0" hangingPunct="1">
        <a:defRPr sz="5400" kern="1200">
          <a:solidFill>
            <a:schemeClr val="tx1"/>
          </a:solidFill>
          <a:latin typeface="+mn-lt"/>
          <a:ea typeface="+mn-ea"/>
          <a:cs typeface="+mn-cs"/>
        </a:defRPr>
      </a:lvl3pPr>
      <a:lvl4pPr marL="4114800" algn="l" defTabSz="2743200" rtl="0" eaLnBrk="1" latinLnBrk="0" hangingPunct="1">
        <a:defRPr sz="5400" kern="1200">
          <a:solidFill>
            <a:schemeClr val="tx1"/>
          </a:solidFill>
          <a:latin typeface="+mn-lt"/>
          <a:ea typeface="+mn-ea"/>
          <a:cs typeface="+mn-cs"/>
        </a:defRPr>
      </a:lvl4pPr>
      <a:lvl5pPr marL="5486400" algn="l" defTabSz="2743200" rtl="0" eaLnBrk="1" latinLnBrk="0" hangingPunct="1">
        <a:defRPr sz="5400" kern="1200">
          <a:solidFill>
            <a:schemeClr val="tx1"/>
          </a:solidFill>
          <a:latin typeface="+mn-lt"/>
          <a:ea typeface="+mn-ea"/>
          <a:cs typeface="+mn-cs"/>
        </a:defRPr>
      </a:lvl5pPr>
      <a:lvl6pPr marL="6858000" algn="l" defTabSz="2743200" rtl="0" eaLnBrk="1" latinLnBrk="0" hangingPunct="1">
        <a:defRPr sz="5400" kern="1200">
          <a:solidFill>
            <a:schemeClr val="tx1"/>
          </a:solidFill>
          <a:latin typeface="+mn-lt"/>
          <a:ea typeface="+mn-ea"/>
          <a:cs typeface="+mn-cs"/>
        </a:defRPr>
      </a:lvl6pPr>
      <a:lvl7pPr marL="8229600" algn="l" defTabSz="2743200" rtl="0" eaLnBrk="1" latinLnBrk="0" hangingPunct="1">
        <a:defRPr sz="5400" kern="1200">
          <a:solidFill>
            <a:schemeClr val="tx1"/>
          </a:solidFill>
          <a:latin typeface="+mn-lt"/>
          <a:ea typeface="+mn-ea"/>
          <a:cs typeface="+mn-cs"/>
        </a:defRPr>
      </a:lvl7pPr>
      <a:lvl8pPr marL="9601200" algn="l" defTabSz="2743200" rtl="0" eaLnBrk="1" latinLnBrk="0" hangingPunct="1">
        <a:defRPr sz="5400" kern="1200">
          <a:solidFill>
            <a:schemeClr val="tx1"/>
          </a:solidFill>
          <a:latin typeface="+mn-lt"/>
          <a:ea typeface="+mn-ea"/>
          <a:cs typeface="+mn-cs"/>
        </a:defRPr>
      </a:lvl8pPr>
      <a:lvl9pPr marL="10972800" algn="l" defTabSz="2743200" rtl="0" eaLnBrk="1" latinLnBrk="0" hangingPunct="1">
        <a:defRPr sz="54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2.emf"/><Relationship Id="rId7" Type="http://schemas.openxmlformats.org/officeDocument/2006/relationships/image" Target="../media/image6.emf"/><Relationship Id="rId2" Type="http://schemas.openxmlformats.org/officeDocument/2006/relationships/image" Target="../media/image1.emf"/><Relationship Id="rId1" Type="http://schemas.openxmlformats.org/officeDocument/2006/relationships/slideLayout" Target="../slideLayouts/slideLayout1.xml"/><Relationship Id="rId6" Type="http://schemas.openxmlformats.org/officeDocument/2006/relationships/image" Target="../media/image5.emf"/><Relationship Id="rId5" Type="http://schemas.openxmlformats.org/officeDocument/2006/relationships/image" Target="../media/image4.emf"/><Relationship Id="rId4" Type="http://schemas.openxmlformats.org/officeDocument/2006/relationships/image" Target="../media/image3.emf"/><Relationship Id="rId9" Type="http://schemas.openxmlformats.org/officeDocument/2006/relationships/image" Target="../media/image8.png"/></Relationships>
</file>

<file path=ppt/slides/_rels/slide2.xml.rels><?xml version="1.0" encoding="UTF-8" standalone="yes"?>
<Relationships xmlns="http://schemas.openxmlformats.org/package/2006/relationships"><Relationship Id="rId8" Type="http://schemas.openxmlformats.org/officeDocument/2006/relationships/image" Target="../media/image15.emf"/><Relationship Id="rId13" Type="http://schemas.openxmlformats.org/officeDocument/2006/relationships/image" Target="../media/image20.emf"/><Relationship Id="rId3" Type="http://schemas.openxmlformats.org/officeDocument/2006/relationships/image" Target="../media/image10.emf"/><Relationship Id="rId7" Type="http://schemas.openxmlformats.org/officeDocument/2006/relationships/image" Target="../media/image14.emf"/><Relationship Id="rId12" Type="http://schemas.openxmlformats.org/officeDocument/2006/relationships/image" Target="../media/image19.emf"/><Relationship Id="rId2" Type="http://schemas.openxmlformats.org/officeDocument/2006/relationships/image" Target="../media/image9.emf"/><Relationship Id="rId16" Type="http://schemas.openxmlformats.org/officeDocument/2006/relationships/image" Target="../media/image23.emf"/><Relationship Id="rId1" Type="http://schemas.openxmlformats.org/officeDocument/2006/relationships/slideLayout" Target="../slideLayouts/slideLayout2.xml"/><Relationship Id="rId6" Type="http://schemas.openxmlformats.org/officeDocument/2006/relationships/image" Target="../media/image13.emf"/><Relationship Id="rId11" Type="http://schemas.openxmlformats.org/officeDocument/2006/relationships/image" Target="../media/image18.emf"/><Relationship Id="rId5" Type="http://schemas.openxmlformats.org/officeDocument/2006/relationships/image" Target="../media/image12.emf"/><Relationship Id="rId15" Type="http://schemas.openxmlformats.org/officeDocument/2006/relationships/image" Target="../media/image22.emf"/><Relationship Id="rId10" Type="http://schemas.openxmlformats.org/officeDocument/2006/relationships/image" Target="../media/image17.emf"/><Relationship Id="rId4" Type="http://schemas.openxmlformats.org/officeDocument/2006/relationships/image" Target="../media/image11.emf"/><Relationship Id="rId9" Type="http://schemas.openxmlformats.org/officeDocument/2006/relationships/image" Target="../media/image16.emf"/><Relationship Id="rId14" Type="http://schemas.openxmlformats.org/officeDocument/2006/relationships/image" Target="../media/image21.em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1" name="Picture 30">
            <a:extLst>
              <a:ext uri="{FF2B5EF4-FFF2-40B4-BE49-F238E27FC236}">
                <a16:creationId xmlns:a16="http://schemas.microsoft.com/office/drawing/2014/main" id="{A26305AA-00F2-774F-A630-19DBD8EA33EE}"/>
              </a:ext>
            </a:extLst>
          </p:cNvPr>
          <p:cNvPicPr>
            <a:picLocks noChangeAspect="1"/>
          </p:cNvPicPr>
          <p:nvPr/>
        </p:nvPicPr>
        <p:blipFill rotWithShape="1">
          <a:blip r:embed="rId2"/>
          <a:srcRect l="7718" t="14566" r="35198" b="10990"/>
          <a:stretch/>
        </p:blipFill>
        <p:spPr>
          <a:xfrm>
            <a:off x="7362838" y="14489798"/>
            <a:ext cx="9445976" cy="6929347"/>
          </a:xfrm>
          <a:prstGeom prst="rect">
            <a:avLst/>
          </a:prstGeom>
        </p:spPr>
      </p:pic>
      <p:pic>
        <p:nvPicPr>
          <p:cNvPr id="27" name="Picture 26">
            <a:extLst>
              <a:ext uri="{FF2B5EF4-FFF2-40B4-BE49-F238E27FC236}">
                <a16:creationId xmlns:a16="http://schemas.microsoft.com/office/drawing/2014/main" id="{40AD2D93-1859-8945-B9D8-EBCBD4F9D32C}"/>
              </a:ext>
            </a:extLst>
          </p:cNvPr>
          <p:cNvPicPr>
            <a:picLocks noChangeAspect="1"/>
          </p:cNvPicPr>
          <p:nvPr/>
        </p:nvPicPr>
        <p:blipFill rotWithShape="1">
          <a:blip r:embed="rId3"/>
          <a:srcRect r="4182"/>
          <a:stretch/>
        </p:blipFill>
        <p:spPr>
          <a:xfrm>
            <a:off x="14387532" y="-1"/>
            <a:ext cx="13044468" cy="7657707"/>
          </a:xfrm>
          <a:prstGeom prst="rect">
            <a:avLst/>
          </a:prstGeom>
        </p:spPr>
      </p:pic>
      <p:sp>
        <p:nvSpPr>
          <p:cNvPr id="4" name="TextBox 3">
            <a:extLst>
              <a:ext uri="{FF2B5EF4-FFF2-40B4-BE49-F238E27FC236}">
                <a16:creationId xmlns:a16="http://schemas.microsoft.com/office/drawing/2014/main" id="{A59096BD-1693-DB4A-96D9-6788879481A7}"/>
              </a:ext>
            </a:extLst>
          </p:cNvPr>
          <p:cNvSpPr txBox="1"/>
          <p:nvPr/>
        </p:nvSpPr>
        <p:spPr>
          <a:xfrm>
            <a:off x="0" y="91685"/>
            <a:ext cx="572080" cy="646331"/>
          </a:xfrm>
          <a:prstGeom prst="rect">
            <a:avLst/>
          </a:prstGeom>
          <a:noFill/>
        </p:spPr>
        <p:txBody>
          <a:bodyPr wrap="none" rtlCol="0">
            <a:spAutoFit/>
          </a:bodyPr>
          <a:lstStyle/>
          <a:p>
            <a:r>
              <a:rPr lang="en-US" sz="3600" dirty="0">
                <a:cs typeface="Arial" panose="020B0604020202020204" pitchFamily="34" charset="0"/>
              </a:rPr>
              <a:t>A.</a:t>
            </a:r>
          </a:p>
        </p:txBody>
      </p:sp>
      <p:sp>
        <p:nvSpPr>
          <p:cNvPr id="5" name="Title 1">
            <a:extLst>
              <a:ext uri="{FF2B5EF4-FFF2-40B4-BE49-F238E27FC236}">
                <a16:creationId xmlns:a16="http://schemas.microsoft.com/office/drawing/2014/main" id="{8AD262A3-5CB1-A847-A35D-E36F292FA6EA}"/>
              </a:ext>
            </a:extLst>
          </p:cNvPr>
          <p:cNvSpPr txBox="1">
            <a:spLocks/>
          </p:cNvSpPr>
          <p:nvPr/>
        </p:nvSpPr>
        <p:spPr>
          <a:xfrm>
            <a:off x="863600" y="30178657"/>
            <a:ext cx="25679400" cy="6305658"/>
          </a:xfrm>
          <a:prstGeom prst="rect">
            <a:avLst/>
          </a:prstGeom>
        </p:spPr>
        <p:txBody>
          <a:bodyPr vert="horz" lIns="91440" tIns="45720" rIns="91440" bIns="45720" rtlCol="0" anchor="t">
            <a:noAutofit/>
          </a:bodyPr>
          <a:lstStyle>
            <a:lvl1pPr algn="ctr" defTabSz="2743200" rtl="0" eaLnBrk="1" latinLnBrk="0" hangingPunct="1">
              <a:lnSpc>
                <a:spcPct val="90000"/>
              </a:lnSpc>
              <a:spcBef>
                <a:spcPct val="0"/>
              </a:spcBef>
              <a:buNone/>
              <a:defRPr sz="18000" kern="1200">
                <a:solidFill>
                  <a:schemeClr val="tx1"/>
                </a:solidFill>
                <a:latin typeface="+mj-lt"/>
                <a:ea typeface="+mj-ea"/>
                <a:cs typeface="+mj-cs"/>
              </a:defRPr>
            </a:lvl1pPr>
          </a:lstStyle>
          <a:p>
            <a:pPr algn="l"/>
            <a:r>
              <a:rPr lang="en-US" sz="3200" b="1" dirty="0"/>
              <a:t>Figure 1. Arrayed CRISPR-Cas9 screen and machine learning classification identify multiple chromosome 7 genes with myeloid tumor suppressor activity. (</a:t>
            </a:r>
            <a:r>
              <a:rPr lang="en-US" sz="3200" dirty="0"/>
              <a:t>A) Graphic depicting the selection of previously defined CDRs in chromosome 7q. Black bars indicate regions identified by each publication; blue boxes are the regions included in this study. (B) Flow chart describing the arrayed CRISPR-Cas9 screen experimental design. “Prime” datasets were defined as those with complete statistical data available performed in AML cell lines. (C) Mean editing percentages of each gene targeted by a single sgRNA across replicates, shown as a frequency distribution. Dotted line indicates 25% threshold required for inclusion in analysis, with 67.5% included. (D,E) Volcano plots depicting log</a:t>
            </a:r>
            <a:r>
              <a:rPr lang="en-US" sz="3200" baseline="-25000" dirty="0"/>
              <a:t>2 </a:t>
            </a:r>
            <a:r>
              <a:rPr lang="en-US" sz="3200" dirty="0"/>
              <a:t>fold change (to AAVS1 control) and –log q value of 5-day proliferation assays (D; n=7) and 14-day erythroid differentiation assays (E; n=8). Each dot is the mean value of a gene across replicates; controls denoted by a triangle; red indicates statistical significance determined by multiple t-tests: Two-stage linear step-up procedure of </a:t>
            </a:r>
            <a:r>
              <a:rPr lang="en-US" sz="3200" dirty="0" err="1"/>
              <a:t>Benjamini</a:t>
            </a:r>
            <a:r>
              <a:rPr lang="en-US" sz="3200" dirty="0"/>
              <a:t>, Krieger and </a:t>
            </a:r>
            <a:r>
              <a:rPr lang="en-US" sz="3200" dirty="0" err="1"/>
              <a:t>Yekutieli</a:t>
            </a:r>
            <a:r>
              <a:rPr lang="en-US" sz="3200" dirty="0"/>
              <a:t>, with q = 1%; each row analyzed individually, without assuming a consistent SD. (F) Proliferation and Erythroid differentiation values were scaled to fall between 0 and 1, and the erythroid sign inverted so that a higher score increased proliferation and decreased erythroid differentiation: consistent with a myeloid tumor suppressor gene. Each dot is the mean value of a gene across replicates; controls denoted by a triangle; red indicates statistical significance determined by Mann-Whitney-Wilcoxon test on summed proliferation and erythroid differentiation impairment scores, p&lt;0.05. (G) Heat map of variables used to consider myeloid TS status in all genes included in experimental analysis. Columns 1 and 2 are binary variables where red = yes and blue = no; the remaining columns are z-scores of the experimental and machine learning classification variables.</a:t>
            </a:r>
          </a:p>
        </p:txBody>
      </p:sp>
      <p:pic>
        <p:nvPicPr>
          <p:cNvPr id="10" name="Picture 9">
            <a:extLst>
              <a:ext uri="{FF2B5EF4-FFF2-40B4-BE49-F238E27FC236}">
                <a16:creationId xmlns:a16="http://schemas.microsoft.com/office/drawing/2014/main" id="{C5084786-2F4E-8B4C-B3D8-4A304ABF328D}"/>
              </a:ext>
            </a:extLst>
          </p:cNvPr>
          <p:cNvPicPr>
            <a:picLocks noChangeAspect="1"/>
          </p:cNvPicPr>
          <p:nvPr/>
        </p:nvPicPr>
        <p:blipFill rotWithShape="1">
          <a:blip r:embed="rId4"/>
          <a:srcRect t="11659"/>
          <a:stretch/>
        </p:blipFill>
        <p:spPr>
          <a:xfrm>
            <a:off x="65314" y="701599"/>
            <a:ext cx="14063614" cy="6988469"/>
          </a:xfrm>
          <a:prstGeom prst="rect">
            <a:avLst/>
          </a:prstGeom>
        </p:spPr>
      </p:pic>
      <p:sp>
        <p:nvSpPr>
          <p:cNvPr id="12" name="TextBox 11">
            <a:extLst>
              <a:ext uri="{FF2B5EF4-FFF2-40B4-BE49-F238E27FC236}">
                <a16:creationId xmlns:a16="http://schemas.microsoft.com/office/drawing/2014/main" id="{AD9EAF7E-8061-D046-BBAE-CA4509D5A595}"/>
              </a:ext>
            </a:extLst>
          </p:cNvPr>
          <p:cNvSpPr txBox="1"/>
          <p:nvPr/>
        </p:nvSpPr>
        <p:spPr>
          <a:xfrm>
            <a:off x="14072987" y="91685"/>
            <a:ext cx="553357" cy="646331"/>
          </a:xfrm>
          <a:prstGeom prst="rect">
            <a:avLst/>
          </a:prstGeom>
          <a:noFill/>
        </p:spPr>
        <p:txBody>
          <a:bodyPr wrap="none" rtlCol="0">
            <a:spAutoFit/>
          </a:bodyPr>
          <a:lstStyle/>
          <a:p>
            <a:r>
              <a:rPr lang="en-US" sz="3600" dirty="0">
                <a:cs typeface="Arial" panose="020B0604020202020204" pitchFamily="34" charset="0"/>
              </a:rPr>
              <a:t>B.</a:t>
            </a:r>
          </a:p>
        </p:txBody>
      </p:sp>
      <p:pic>
        <p:nvPicPr>
          <p:cNvPr id="13" name="Picture 12">
            <a:extLst>
              <a:ext uri="{FF2B5EF4-FFF2-40B4-BE49-F238E27FC236}">
                <a16:creationId xmlns:a16="http://schemas.microsoft.com/office/drawing/2014/main" id="{AD3F0697-0867-1444-8C80-655132F640AC}"/>
              </a:ext>
            </a:extLst>
          </p:cNvPr>
          <p:cNvPicPr>
            <a:picLocks noChangeAspect="1"/>
          </p:cNvPicPr>
          <p:nvPr/>
        </p:nvPicPr>
        <p:blipFill>
          <a:blip r:embed="rId5"/>
          <a:stretch>
            <a:fillRect/>
          </a:stretch>
        </p:blipFill>
        <p:spPr>
          <a:xfrm>
            <a:off x="252263" y="8558010"/>
            <a:ext cx="9919119" cy="5695744"/>
          </a:xfrm>
          <a:prstGeom prst="rect">
            <a:avLst/>
          </a:prstGeom>
        </p:spPr>
      </p:pic>
      <p:sp>
        <p:nvSpPr>
          <p:cNvPr id="14" name="TextBox 13">
            <a:extLst>
              <a:ext uri="{FF2B5EF4-FFF2-40B4-BE49-F238E27FC236}">
                <a16:creationId xmlns:a16="http://schemas.microsoft.com/office/drawing/2014/main" id="{26C75443-B1FA-7740-AAFF-3B1AD55439D2}"/>
              </a:ext>
            </a:extLst>
          </p:cNvPr>
          <p:cNvSpPr txBox="1"/>
          <p:nvPr/>
        </p:nvSpPr>
        <p:spPr>
          <a:xfrm>
            <a:off x="-54775" y="8204067"/>
            <a:ext cx="548548" cy="646331"/>
          </a:xfrm>
          <a:prstGeom prst="rect">
            <a:avLst/>
          </a:prstGeom>
          <a:noFill/>
        </p:spPr>
        <p:txBody>
          <a:bodyPr wrap="none" rtlCol="0">
            <a:spAutoFit/>
          </a:bodyPr>
          <a:lstStyle/>
          <a:p>
            <a:r>
              <a:rPr lang="en-US" sz="3600" dirty="0">
                <a:cs typeface="Arial" panose="020B0604020202020204" pitchFamily="34" charset="0"/>
              </a:rPr>
              <a:t>C.</a:t>
            </a:r>
          </a:p>
        </p:txBody>
      </p:sp>
      <p:sp>
        <p:nvSpPr>
          <p:cNvPr id="17" name="TextBox 16">
            <a:extLst>
              <a:ext uri="{FF2B5EF4-FFF2-40B4-BE49-F238E27FC236}">
                <a16:creationId xmlns:a16="http://schemas.microsoft.com/office/drawing/2014/main" id="{2C85BFE3-7248-E540-9DCC-CB7D45367889}"/>
              </a:ext>
            </a:extLst>
          </p:cNvPr>
          <p:cNvSpPr txBox="1"/>
          <p:nvPr/>
        </p:nvSpPr>
        <p:spPr>
          <a:xfrm>
            <a:off x="9761481" y="8233501"/>
            <a:ext cx="574581" cy="646331"/>
          </a:xfrm>
          <a:prstGeom prst="rect">
            <a:avLst/>
          </a:prstGeom>
          <a:noFill/>
        </p:spPr>
        <p:txBody>
          <a:bodyPr wrap="none" rtlCol="0">
            <a:spAutoFit/>
          </a:bodyPr>
          <a:lstStyle/>
          <a:p>
            <a:r>
              <a:rPr lang="en-US" sz="3600" dirty="0">
                <a:cs typeface="Arial" panose="020B0604020202020204" pitchFamily="34" charset="0"/>
              </a:rPr>
              <a:t>D.</a:t>
            </a:r>
          </a:p>
        </p:txBody>
      </p:sp>
      <p:sp>
        <p:nvSpPr>
          <p:cNvPr id="18" name="TextBox 17">
            <a:extLst>
              <a:ext uri="{FF2B5EF4-FFF2-40B4-BE49-F238E27FC236}">
                <a16:creationId xmlns:a16="http://schemas.microsoft.com/office/drawing/2014/main" id="{55F29462-14B8-D84C-9CF3-5F8FFF523866}"/>
              </a:ext>
            </a:extLst>
          </p:cNvPr>
          <p:cNvSpPr txBox="1"/>
          <p:nvPr/>
        </p:nvSpPr>
        <p:spPr>
          <a:xfrm>
            <a:off x="-54775" y="14340143"/>
            <a:ext cx="548548" cy="646331"/>
          </a:xfrm>
          <a:prstGeom prst="rect">
            <a:avLst/>
          </a:prstGeom>
          <a:noFill/>
        </p:spPr>
        <p:txBody>
          <a:bodyPr wrap="none" rtlCol="0">
            <a:spAutoFit/>
          </a:bodyPr>
          <a:lstStyle/>
          <a:p>
            <a:r>
              <a:rPr lang="en-US" sz="3600" dirty="0">
                <a:cs typeface="Arial" panose="020B0604020202020204" pitchFamily="34" charset="0"/>
              </a:rPr>
              <a:t>E.</a:t>
            </a:r>
          </a:p>
        </p:txBody>
      </p:sp>
      <p:sp>
        <p:nvSpPr>
          <p:cNvPr id="20" name="TextBox 19">
            <a:extLst>
              <a:ext uri="{FF2B5EF4-FFF2-40B4-BE49-F238E27FC236}">
                <a16:creationId xmlns:a16="http://schemas.microsoft.com/office/drawing/2014/main" id="{655A71A0-B2E1-F64E-BAE8-BDE80F84C39D}"/>
              </a:ext>
            </a:extLst>
          </p:cNvPr>
          <p:cNvSpPr txBox="1"/>
          <p:nvPr/>
        </p:nvSpPr>
        <p:spPr>
          <a:xfrm>
            <a:off x="7362838" y="14424667"/>
            <a:ext cx="469744" cy="646331"/>
          </a:xfrm>
          <a:prstGeom prst="rect">
            <a:avLst/>
          </a:prstGeom>
          <a:noFill/>
        </p:spPr>
        <p:txBody>
          <a:bodyPr wrap="none" rtlCol="0">
            <a:spAutoFit/>
          </a:bodyPr>
          <a:lstStyle/>
          <a:p>
            <a:r>
              <a:rPr lang="en-US" sz="3600" dirty="0">
                <a:cs typeface="Arial" panose="020B0604020202020204" pitchFamily="34" charset="0"/>
              </a:rPr>
              <a:t>F.</a:t>
            </a:r>
          </a:p>
        </p:txBody>
      </p:sp>
      <p:sp>
        <p:nvSpPr>
          <p:cNvPr id="26" name="TextBox 25">
            <a:extLst>
              <a:ext uri="{FF2B5EF4-FFF2-40B4-BE49-F238E27FC236}">
                <a16:creationId xmlns:a16="http://schemas.microsoft.com/office/drawing/2014/main" id="{A0C5DC0F-09E8-EB42-BA74-A70217E4EC32}"/>
              </a:ext>
            </a:extLst>
          </p:cNvPr>
          <p:cNvSpPr txBox="1"/>
          <p:nvPr/>
        </p:nvSpPr>
        <p:spPr>
          <a:xfrm>
            <a:off x="17674145" y="8204066"/>
            <a:ext cx="593432" cy="646331"/>
          </a:xfrm>
          <a:prstGeom prst="rect">
            <a:avLst/>
          </a:prstGeom>
          <a:noFill/>
        </p:spPr>
        <p:txBody>
          <a:bodyPr wrap="square" rtlCol="0">
            <a:spAutoFit/>
          </a:bodyPr>
          <a:lstStyle/>
          <a:p>
            <a:r>
              <a:rPr lang="en-US" sz="3600" dirty="0">
                <a:cs typeface="Arial" panose="020B0604020202020204" pitchFamily="34" charset="0"/>
              </a:rPr>
              <a:t>G.</a:t>
            </a:r>
          </a:p>
        </p:txBody>
      </p:sp>
      <p:pic>
        <p:nvPicPr>
          <p:cNvPr id="28" name="Picture 27">
            <a:extLst>
              <a:ext uri="{FF2B5EF4-FFF2-40B4-BE49-F238E27FC236}">
                <a16:creationId xmlns:a16="http://schemas.microsoft.com/office/drawing/2014/main" id="{99016B97-9DBE-CE49-9FFB-9848376BC903}"/>
              </a:ext>
            </a:extLst>
          </p:cNvPr>
          <p:cNvPicPr>
            <a:picLocks noChangeAspect="1"/>
          </p:cNvPicPr>
          <p:nvPr/>
        </p:nvPicPr>
        <p:blipFill>
          <a:blip r:embed="rId6"/>
          <a:stretch>
            <a:fillRect/>
          </a:stretch>
        </p:blipFill>
        <p:spPr>
          <a:xfrm>
            <a:off x="125694" y="14663310"/>
            <a:ext cx="7056675" cy="5695745"/>
          </a:xfrm>
          <a:prstGeom prst="rect">
            <a:avLst/>
          </a:prstGeom>
        </p:spPr>
      </p:pic>
      <p:pic>
        <p:nvPicPr>
          <p:cNvPr id="29" name="Picture 28">
            <a:extLst>
              <a:ext uri="{FF2B5EF4-FFF2-40B4-BE49-F238E27FC236}">
                <a16:creationId xmlns:a16="http://schemas.microsoft.com/office/drawing/2014/main" id="{1AEFD299-EB4F-FB40-81BF-F0827D941236}"/>
              </a:ext>
            </a:extLst>
          </p:cNvPr>
          <p:cNvPicPr>
            <a:picLocks noChangeAspect="1"/>
          </p:cNvPicPr>
          <p:nvPr/>
        </p:nvPicPr>
        <p:blipFill>
          <a:blip r:embed="rId7"/>
          <a:stretch>
            <a:fillRect/>
          </a:stretch>
        </p:blipFill>
        <p:spPr>
          <a:xfrm>
            <a:off x="10029024" y="8558009"/>
            <a:ext cx="7395721" cy="5760877"/>
          </a:xfrm>
          <a:prstGeom prst="rect">
            <a:avLst/>
          </a:prstGeom>
        </p:spPr>
      </p:pic>
      <p:pic>
        <p:nvPicPr>
          <p:cNvPr id="3" name="Picture 2">
            <a:extLst>
              <a:ext uri="{FF2B5EF4-FFF2-40B4-BE49-F238E27FC236}">
                <a16:creationId xmlns:a16="http://schemas.microsoft.com/office/drawing/2014/main" id="{3EEE822E-8B7D-4E4D-BCE6-515E7B2A25B5}"/>
              </a:ext>
            </a:extLst>
          </p:cNvPr>
          <p:cNvPicPr>
            <a:picLocks noChangeAspect="1"/>
          </p:cNvPicPr>
          <p:nvPr/>
        </p:nvPicPr>
        <p:blipFill rotWithShape="1">
          <a:blip r:embed="rId8"/>
          <a:srcRect l="30517" t="2428" r="33024"/>
          <a:stretch/>
        </p:blipFill>
        <p:spPr>
          <a:xfrm>
            <a:off x="21241715" y="8262382"/>
            <a:ext cx="4094577" cy="21916275"/>
          </a:xfrm>
          <a:prstGeom prst="rect">
            <a:avLst/>
          </a:prstGeom>
        </p:spPr>
      </p:pic>
      <p:pic>
        <p:nvPicPr>
          <p:cNvPr id="7" name="Picture 6">
            <a:extLst>
              <a:ext uri="{FF2B5EF4-FFF2-40B4-BE49-F238E27FC236}">
                <a16:creationId xmlns:a16="http://schemas.microsoft.com/office/drawing/2014/main" id="{97AE432A-AF87-1247-AB65-9B9433331C0D}"/>
              </a:ext>
            </a:extLst>
          </p:cNvPr>
          <p:cNvPicPr>
            <a:picLocks noChangeAspect="1"/>
          </p:cNvPicPr>
          <p:nvPr/>
        </p:nvPicPr>
        <p:blipFill rotWithShape="1">
          <a:blip r:embed="rId9"/>
          <a:srcRect l="35765" t="2209" r="45176"/>
          <a:stretch/>
        </p:blipFill>
        <p:spPr>
          <a:xfrm>
            <a:off x="19099315" y="8261040"/>
            <a:ext cx="2140443" cy="21965534"/>
          </a:xfrm>
          <a:prstGeom prst="rect">
            <a:avLst/>
          </a:prstGeom>
        </p:spPr>
      </p:pic>
    </p:spTree>
    <p:extLst>
      <p:ext uri="{BB962C8B-B14F-4D97-AF65-F5344CB8AC3E}">
        <p14:creationId xmlns:p14="http://schemas.microsoft.com/office/powerpoint/2010/main" val="294126706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8" name="Picture 47">
            <a:extLst>
              <a:ext uri="{FF2B5EF4-FFF2-40B4-BE49-F238E27FC236}">
                <a16:creationId xmlns:a16="http://schemas.microsoft.com/office/drawing/2014/main" id="{683A67E0-404C-4441-B36B-98253725EAD4}"/>
              </a:ext>
            </a:extLst>
          </p:cNvPr>
          <p:cNvPicPr>
            <a:picLocks noChangeAspect="1"/>
          </p:cNvPicPr>
          <p:nvPr/>
        </p:nvPicPr>
        <p:blipFill rotWithShape="1">
          <a:blip r:embed="rId2"/>
          <a:srcRect l="12828" r="4829"/>
          <a:stretch/>
        </p:blipFill>
        <p:spPr>
          <a:xfrm>
            <a:off x="13593709" y="284773"/>
            <a:ext cx="13835341" cy="9451142"/>
          </a:xfrm>
          <a:prstGeom prst="rect">
            <a:avLst/>
          </a:prstGeom>
        </p:spPr>
      </p:pic>
      <p:sp>
        <p:nvSpPr>
          <p:cNvPr id="4" name="Title 1">
            <a:extLst>
              <a:ext uri="{FF2B5EF4-FFF2-40B4-BE49-F238E27FC236}">
                <a16:creationId xmlns:a16="http://schemas.microsoft.com/office/drawing/2014/main" id="{E313701E-28C2-3447-B4BF-4777CF724217}"/>
              </a:ext>
            </a:extLst>
          </p:cNvPr>
          <p:cNvSpPr txBox="1">
            <a:spLocks/>
          </p:cNvSpPr>
          <p:nvPr/>
        </p:nvSpPr>
        <p:spPr>
          <a:xfrm>
            <a:off x="572080" y="26960214"/>
            <a:ext cx="26148720" cy="9082385"/>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200" b="1" dirty="0"/>
              <a:t>Figure 2. Chromosome 7 CDRs are enriched for myeloid tumor suppressor activity, with ACHE as a promising novel TS in the 7q22.1 CDR. </a:t>
            </a:r>
            <a:r>
              <a:rPr lang="en-US" sz="3200" dirty="0"/>
              <a:t>(A) Genomic track of all chromosome 7 genes. Rows depict Gene density, Machine learning score, experimental score of combined proliferation and erythroid differentiation, and overlay of machine learning and experimental scores. Red boxes indicate </a:t>
            </a:r>
            <a:r>
              <a:rPr lang="en-US" sz="3200" dirty="0" err="1"/>
              <a:t>CDRs.</a:t>
            </a:r>
            <a:r>
              <a:rPr lang="en-US" sz="3200" dirty="0"/>
              <a:t> Frequency distribution of (B) proliferation normalized to AAVS1 or (C) combined score for all genes in the commonly deleted regions of 7q. Significance of the median increase over AAVS1 control determined by Wilcoxon signed-rank test, n = 52. (D) Machine learning score of genes within (n=74) or outside of CDRs (n=825). Significance determined by Mann-Whitney-Wilcoxon test. (E) Representative western blot of CUX1 protein knockdown after transfection with two different sgRNAs. β-actin loading control. (F) Editing efficiency of CUX1 sgRNAs, n = 7 and 4 respectively. (G) Proliferation time course normalized to AAVS1. Significance determined by RM 2-way ANOVA with </a:t>
            </a:r>
            <a:r>
              <a:rPr lang="en-US" sz="3200" dirty="0" err="1"/>
              <a:t>Geisser</a:t>
            </a:r>
            <a:r>
              <a:rPr lang="en-US" sz="3200" dirty="0"/>
              <a:t>-Greenhouse correction and Dunnett’s multiple comparisons test, n = 6. (H) AAVS1 normalized erythroid differentiation after 14 days in culture. Significance determined by paired t-test, n = 5. (I) Representative western blot of ACHE protein knockdown after transfection with two different sgRNAs. β-actin loading control. (J) Editing efficiency of ACHE sgRNAs, n = 2. (K) Proliferation time course after treatment with </a:t>
            </a:r>
            <a:r>
              <a:rPr lang="en-US" sz="3200" dirty="0" err="1"/>
              <a:t>mAChR</a:t>
            </a:r>
            <a:r>
              <a:rPr lang="en-US" sz="3200" dirty="0"/>
              <a:t> inhibitor OB, normalized to DMSO vehicle control. Significance determined by RM 2-way ANOVA with </a:t>
            </a:r>
            <a:r>
              <a:rPr lang="en-US" sz="3200" dirty="0" err="1"/>
              <a:t>Geisser</a:t>
            </a:r>
            <a:r>
              <a:rPr lang="en-US" sz="3200" dirty="0"/>
              <a:t>-Greenhouse correction and Dunnett’s multiple comparisons test, n = 4. (L) AAVS1 normalized erythroid differentiation after 14 days in culture. Significance determined by One-way ANOVA and Dunnett’s multiple comparisons test, n = 4. (M) 5-day proliferation and (N) 14-day erythroid differentiation normalized to AAVS1 with ACHE sgRNAs and/or 200uM OB. Significance determined by One-way ANOVA and Tukey’s multiple comparisons test, n = 4. (O) Graphic depicting proposed model ACHE loss in CD34+ cells. When ACHE is present on cell surface, </a:t>
            </a:r>
            <a:r>
              <a:rPr lang="en-US" sz="3200" dirty="0" err="1"/>
              <a:t>ACh</a:t>
            </a:r>
            <a:r>
              <a:rPr lang="en-US" sz="3200" dirty="0"/>
              <a:t> signaling through </a:t>
            </a:r>
            <a:r>
              <a:rPr lang="en-US" sz="3200" dirty="0" err="1"/>
              <a:t>mAChRs</a:t>
            </a:r>
            <a:r>
              <a:rPr lang="en-US" sz="3200" dirty="0"/>
              <a:t> is limited in duration and/or magnitude. Without ACHE, the </a:t>
            </a:r>
            <a:r>
              <a:rPr lang="en-US" sz="3200" dirty="0" err="1"/>
              <a:t>ACh</a:t>
            </a:r>
            <a:r>
              <a:rPr lang="en-US" sz="3200" dirty="0"/>
              <a:t> signal persists and leads to increased proliferation and impaired erythroid differentiation. Treatment with the OB inhibitor blocks aberrant </a:t>
            </a:r>
            <a:r>
              <a:rPr lang="en-US" sz="3200" dirty="0" err="1"/>
              <a:t>ACh</a:t>
            </a:r>
            <a:r>
              <a:rPr lang="en-US" sz="3200" dirty="0"/>
              <a:t> signal and restores CD34+ cell to a normal level of proliferation and erythroid differentiation.</a:t>
            </a:r>
            <a:r>
              <a:rPr lang="en-US" sz="3200" b="1" dirty="0"/>
              <a:t> </a:t>
            </a:r>
            <a:r>
              <a:rPr lang="en-US" sz="3200" dirty="0"/>
              <a:t>*p&lt;0.05; **p&lt;0.01; ***p&lt;0.001; ****p&lt;0.0001; ns = not significant; ACHE = acetylcholinesterase; </a:t>
            </a:r>
            <a:r>
              <a:rPr lang="en-US" sz="3200" dirty="0" err="1"/>
              <a:t>ACh</a:t>
            </a:r>
            <a:r>
              <a:rPr lang="en-US" sz="3200" dirty="0"/>
              <a:t> = acetylcholine; </a:t>
            </a:r>
            <a:r>
              <a:rPr lang="en-US" sz="3200" dirty="0" err="1"/>
              <a:t>mAChR</a:t>
            </a:r>
            <a:r>
              <a:rPr lang="en-US" sz="3200" dirty="0"/>
              <a:t> = muscarinic acetylcholine receptor; OB = </a:t>
            </a:r>
            <a:r>
              <a:rPr lang="en-US" sz="3200" dirty="0" err="1"/>
              <a:t>oxyphenonium</a:t>
            </a:r>
            <a:r>
              <a:rPr lang="en-US" sz="3200" dirty="0"/>
              <a:t> bromide.</a:t>
            </a:r>
          </a:p>
        </p:txBody>
      </p:sp>
      <p:sp>
        <p:nvSpPr>
          <p:cNvPr id="6" name="TextBox 5">
            <a:extLst>
              <a:ext uri="{FF2B5EF4-FFF2-40B4-BE49-F238E27FC236}">
                <a16:creationId xmlns:a16="http://schemas.microsoft.com/office/drawing/2014/main" id="{F7B0B378-1C13-214B-92DC-BCCFC85DF681}"/>
              </a:ext>
            </a:extLst>
          </p:cNvPr>
          <p:cNvSpPr txBox="1"/>
          <p:nvPr/>
        </p:nvSpPr>
        <p:spPr>
          <a:xfrm>
            <a:off x="13562020" y="-14984"/>
            <a:ext cx="548548" cy="646331"/>
          </a:xfrm>
          <a:prstGeom prst="rect">
            <a:avLst/>
          </a:prstGeom>
          <a:noFill/>
        </p:spPr>
        <p:txBody>
          <a:bodyPr wrap="none" rtlCol="0">
            <a:spAutoFit/>
          </a:bodyPr>
          <a:lstStyle/>
          <a:p>
            <a:r>
              <a:rPr lang="en-US" sz="3600" dirty="0"/>
              <a:t>C.</a:t>
            </a:r>
          </a:p>
        </p:txBody>
      </p:sp>
      <p:pic>
        <p:nvPicPr>
          <p:cNvPr id="8" name="Picture 7">
            <a:extLst>
              <a:ext uri="{FF2B5EF4-FFF2-40B4-BE49-F238E27FC236}">
                <a16:creationId xmlns:a16="http://schemas.microsoft.com/office/drawing/2014/main" id="{FA2F9AD8-46B2-934F-A309-2DB8342312B7}"/>
              </a:ext>
            </a:extLst>
          </p:cNvPr>
          <p:cNvPicPr>
            <a:picLocks noChangeAspect="1"/>
          </p:cNvPicPr>
          <p:nvPr/>
        </p:nvPicPr>
        <p:blipFill>
          <a:blip r:embed="rId3"/>
          <a:stretch>
            <a:fillRect/>
          </a:stretch>
        </p:blipFill>
        <p:spPr>
          <a:xfrm>
            <a:off x="349976" y="318560"/>
            <a:ext cx="7093112" cy="4506884"/>
          </a:xfrm>
          <a:prstGeom prst="rect">
            <a:avLst/>
          </a:prstGeom>
        </p:spPr>
      </p:pic>
      <p:pic>
        <p:nvPicPr>
          <p:cNvPr id="9" name="Picture 8">
            <a:extLst>
              <a:ext uri="{FF2B5EF4-FFF2-40B4-BE49-F238E27FC236}">
                <a16:creationId xmlns:a16="http://schemas.microsoft.com/office/drawing/2014/main" id="{194F4134-80A1-7E41-B515-E76EC5153893}"/>
              </a:ext>
            </a:extLst>
          </p:cNvPr>
          <p:cNvPicPr>
            <a:picLocks noChangeAspect="1"/>
          </p:cNvPicPr>
          <p:nvPr/>
        </p:nvPicPr>
        <p:blipFill>
          <a:blip r:embed="rId4"/>
          <a:stretch>
            <a:fillRect/>
          </a:stretch>
        </p:blipFill>
        <p:spPr>
          <a:xfrm>
            <a:off x="349976" y="5010344"/>
            <a:ext cx="4082090" cy="4224489"/>
          </a:xfrm>
          <a:prstGeom prst="rect">
            <a:avLst/>
          </a:prstGeom>
        </p:spPr>
      </p:pic>
      <p:pic>
        <p:nvPicPr>
          <p:cNvPr id="11" name="Picture 10">
            <a:extLst>
              <a:ext uri="{FF2B5EF4-FFF2-40B4-BE49-F238E27FC236}">
                <a16:creationId xmlns:a16="http://schemas.microsoft.com/office/drawing/2014/main" id="{2A2002E6-C21A-AC44-A5FC-D6478B07372B}"/>
              </a:ext>
            </a:extLst>
          </p:cNvPr>
          <p:cNvPicPr>
            <a:picLocks noChangeAspect="1"/>
          </p:cNvPicPr>
          <p:nvPr/>
        </p:nvPicPr>
        <p:blipFill rotWithShape="1">
          <a:blip r:embed="rId5"/>
          <a:srcRect r="71250" b="66296"/>
          <a:stretch/>
        </p:blipFill>
        <p:spPr>
          <a:xfrm>
            <a:off x="4869136" y="5010344"/>
            <a:ext cx="6226061" cy="4105591"/>
          </a:xfrm>
          <a:prstGeom prst="rect">
            <a:avLst/>
          </a:prstGeom>
        </p:spPr>
      </p:pic>
      <p:sp>
        <p:nvSpPr>
          <p:cNvPr id="12" name="TextBox 11">
            <a:extLst>
              <a:ext uri="{FF2B5EF4-FFF2-40B4-BE49-F238E27FC236}">
                <a16:creationId xmlns:a16="http://schemas.microsoft.com/office/drawing/2014/main" id="{451DBC92-6A79-A54D-AA25-61D449127CFE}"/>
              </a:ext>
            </a:extLst>
          </p:cNvPr>
          <p:cNvSpPr txBox="1"/>
          <p:nvPr/>
        </p:nvSpPr>
        <p:spPr>
          <a:xfrm>
            <a:off x="63936" y="0"/>
            <a:ext cx="572080" cy="646331"/>
          </a:xfrm>
          <a:prstGeom prst="rect">
            <a:avLst/>
          </a:prstGeom>
          <a:noFill/>
        </p:spPr>
        <p:txBody>
          <a:bodyPr wrap="none" rtlCol="0">
            <a:spAutoFit/>
          </a:bodyPr>
          <a:lstStyle/>
          <a:p>
            <a:r>
              <a:rPr lang="en-US" sz="3600" dirty="0"/>
              <a:t>A.</a:t>
            </a:r>
          </a:p>
        </p:txBody>
      </p:sp>
      <p:sp>
        <p:nvSpPr>
          <p:cNvPr id="13" name="TextBox 12">
            <a:extLst>
              <a:ext uri="{FF2B5EF4-FFF2-40B4-BE49-F238E27FC236}">
                <a16:creationId xmlns:a16="http://schemas.microsoft.com/office/drawing/2014/main" id="{342E525C-2D46-BF4C-BD43-A9A476169656}"/>
              </a:ext>
            </a:extLst>
          </p:cNvPr>
          <p:cNvSpPr txBox="1"/>
          <p:nvPr/>
        </p:nvSpPr>
        <p:spPr>
          <a:xfrm>
            <a:off x="7157048" y="-9752"/>
            <a:ext cx="548548" cy="646331"/>
          </a:xfrm>
          <a:prstGeom prst="rect">
            <a:avLst/>
          </a:prstGeom>
          <a:noFill/>
        </p:spPr>
        <p:txBody>
          <a:bodyPr wrap="none" rtlCol="0">
            <a:spAutoFit/>
          </a:bodyPr>
          <a:lstStyle/>
          <a:p>
            <a:r>
              <a:rPr lang="en-US" sz="3600" dirty="0"/>
              <a:t>B.</a:t>
            </a:r>
          </a:p>
        </p:txBody>
      </p:sp>
      <p:sp>
        <p:nvSpPr>
          <p:cNvPr id="14" name="TextBox 13">
            <a:extLst>
              <a:ext uri="{FF2B5EF4-FFF2-40B4-BE49-F238E27FC236}">
                <a16:creationId xmlns:a16="http://schemas.microsoft.com/office/drawing/2014/main" id="{F8DE52E9-9DF9-6A47-BB53-1F55D31E64C0}"/>
              </a:ext>
            </a:extLst>
          </p:cNvPr>
          <p:cNvSpPr txBox="1"/>
          <p:nvPr/>
        </p:nvSpPr>
        <p:spPr>
          <a:xfrm>
            <a:off x="63936" y="4840033"/>
            <a:ext cx="572080" cy="646331"/>
          </a:xfrm>
          <a:prstGeom prst="rect">
            <a:avLst/>
          </a:prstGeom>
          <a:noFill/>
        </p:spPr>
        <p:txBody>
          <a:bodyPr wrap="none" rtlCol="0">
            <a:spAutoFit/>
          </a:bodyPr>
          <a:lstStyle/>
          <a:p>
            <a:r>
              <a:rPr lang="en-US" sz="3600" dirty="0"/>
              <a:t>D.</a:t>
            </a:r>
          </a:p>
        </p:txBody>
      </p:sp>
      <p:sp>
        <p:nvSpPr>
          <p:cNvPr id="15" name="TextBox 14">
            <a:extLst>
              <a:ext uri="{FF2B5EF4-FFF2-40B4-BE49-F238E27FC236}">
                <a16:creationId xmlns:a16="http://schemas.microsoft.com/office/drawing/2014/main" id="{7457070B-B324-DF4B-8C80-E0E3FBAA6072}"/>
              </a:ext>
            </a:extLst>
          </p:cNvPr>
          <p:cNvSpPr txBox="1"/>
          <p:nvPr/>
        </p:nvSpPr>
        <p:spPr>
          <a:xfrm>
            <a:off x="4869136" y="4840033"/>
            <a:ext cx="527709" cy="646331"/>
          </a:xfrm>
          <a:prstGeom prst="rect">
            <a:avLst/>
          </a:prstGeom>
          <a:noFill/>
        </p:spPr>
        <p:txBody>
          <a:bodyPr wrap="none" rtlCol="0">
            <a:spAutoFit/>
          </a:bodyPr>
          <a:lstStyle/>
          <a:p>
            <a:r>
              <a:rPr lang="en-US" sz="3600" dirty="0"/>
              <a:t>E.</a:t>
            </a:r>
          </a:p>
        </p:txBody>
      </p:sp>
      <p:pic>
        <p:nvPicPr>
          <p:cNvPr id="16" name="Picture 15">
            <a:extLst>
              <a:ext uri="{FF2B5EF4-FFF2-40B4-BE49-F238E27FC236}">
                <a16:creationId xmlns:a16="http://schemas.microsoft.com/office/drawing/2014/main" id="{D5C4B6B8-C21B-9A43-8E18-F204F2891024}"/>
              </a:ext>
            </a:extLst>
          </p:cNvPr>
          <p:cNvPicPr>
            <a:picLocks noChangeAspect="1"/>
          </p:cNvPicPr>
          <p:nvPr/>
        </p:nvPicPr>
        <p:blipFill>
          <a:blip r:embed="rId6"/>
          <a:stretch>
            <a:fillRect/>
          </a:stretch>
        </p:blipFill>
        <p:spPr>
          <a:xfrm>
            <a:off x="289909" y="10275179"/>
            <a:ext cx="3749631" cy="5320421"/>
          </a:xfrm>
          <a:prstGeom prst="rect">
            <a:avLst/>
          </a:prstGeom>
        </p:spPr>
      </p:pic>
      <p:pic>
        <p:nvPicPr>
          <p:cNvPr id="18" name="Picture 17">
            <a:extLst>
              <a:ext uri="{FF2B5EF4-FFF2-40B4-BE49-F238E27FC236}">
                <a16:creationId xmlns:a16="http://schemas.microsoft.com/office/drawing/2014/main" id="{29670594-5B5A-F14F-8C7D-D4FD42C3FD61}"/>
              </a:ext>
            </a:extLst>
          </p:cNvPr>
          <p:cNvPicPr>
            <a:picLocks noChangeAspect="1"/>
          </p:cNvPicPr>
          <p:nvPr/>
        </p:nvPicPr>
        <p:blipFill>
          <a:blip r:embed="rId7"/>
          <a:stretch>
            <a:fillRect/>
          </a:stretch>
        </p:blipFill>
        <p:spPr>
          <a:xfrm>
            <a:off x="13061380" y="10260613"/>
            <a:ext cx="4005787" cy="5308283"/>
          </a:xfrm>
          <a:prstGeom prst="rect">
            <a:avLst/>
          </a:prstGeom>
        </p:spPr>
      </p:pic>
      <p:pic>
        <p:nvPicPr>
          <p:cNvPr id="19" name="Picture 18">
            <a:extLst>
              <a:ext uri="{FF2B5EF4-FFF2-40B4-BE49-F238E27FC236}">
                <a16:creationId xmlns:a16="http://schemas.microsoft.com/office/drawing/2014/main" id="{EE4C9E85-74DA-814E-913A-668CCDD42D3A}"/>
              </a:ext>
            </a:extLst>
          </p:cNvPr>
          <p:cNvPicPr>
            <a:picLocks noChangeAspect="1"/>
          </p:cNvPicPr>
          <p:nvPr/>
        </p:nvPicPr>
        <p:blipFill>
          <a:blip r:embed="rId8"/>
          <a:stretch>
            <a:fillRect/>
          </a:stretch>
        </p:blipFill>
        <p:spPr>
          <a:xfrm>
            <a:off x="7207848" y="313413"/>
            <a:ext cx="6611248" cy="4526620"/>
          </a:xfrm>
          <a:prstGeom prst="rect">
            <a:avLst/>
          </a:prstGeom>
        </p:spPr>
      </p:pic>
      <p:sp>
        <p:nvSpPr>
          <p:cNvPr id="20" name="TextBox 19">
            <a:extLst>
              <a:ext uri="{FF2B5EF4-FFF2-40B4-BE49-F238E27FC236}">
                <a16:creationId xmlns:a16="http://schemas.microsoft.com/office/drawing/2014/main" id="{40A4A84C-639A-6241-A2AA-12D092EC8310}"/>
              </a:ext>
            </a:extLst>
          </p:cNvPr>
          <p:cNvSpPr txBox="1"/>
          <p:nvPr/>
        </p:nvSpPr>
        <p:spPr>
          <a:xfrm>
            <a:off x="0" y="9964150"/>
            <a:ext cx="469744" cy="646331"/>
          </a:xfrm>
          <a:prstGeom prst="rect">
            <a:avLst/>
          </a:prstGeom>
          <a:noFill/>
        </p:spPr>
        <p:txBody>
          <a:bodyPr wrap="none" rtlCol="0">
            <a:spAutoFit/>
          </a:bodyPr>
          <a:lstStyle/>
          <a:p>
            <a:r>
              <a:rPr lang="en-US" sz="3600" dirty="0"/>
              <a:t>F.</a:t>
            </a:r>
          </a:p>
        </p:txBody>
      </p:sp>
      <p:sp>
        <p:nvSpPr>
          <p:cNvPr id="21" name="TextBox 20">
            <a:extLst>
              <a:ext uri="{FF2B5EF4-FFF2-40B4-BE49-F238E27FC236}">
                <a16:creationId xmlns:a16="http://schemas.microsoft.com/office/drawing/2014/main" id="{0EAB7BE1-39FC-FE47-98B6-C46A024D1B56}"/>
              </a:ext>
            </a:extLst>
          </p:cNvPr>
          <p:cNvSpPr txBox="1"/>
          <p:nvPr/>
        </p:nvSpPr>
        <p:spPr>
          <a:xfrm>
            <a:off x="4264318" y="9964150"/>
            <a:ext cx="593432" cy="646331"/>
          </a:xfrm>
          <a:prstGeom prst="rect">
            <a:avLst/>
          </a:prstGeom>
          <a:noFill/>
        </p:spPr>
        <p:txBody>
          <a:bodyPr wrap="none" rtlCol="0">
            <a:spAutoFit/>
          </a:bodyPr>
          <a:lstStyle/>
          <a:p>
            <a:r>
              <a:rPr lang="en-US" sz="3600" dirty="0"/>
              <a:t>G.</a:t>
            </a:r>
          </a:p>
        </p:txBody>
      </p:sp>
      <p:sp>
        <p:nvSpPr>
          <p:cNvPr id="22" name="TextBox 21">
            <a:extLst>
              <a:ext uri="{FF2B5EF4-FFF2-40B4-BE49-F238E27FC236}">
                <a16:creationId xmlns:a16="http://schemas.microsoft.com/office/drawing/2014/main" id="{8EDD635A-B988-5844-9FED-96BE033EDD4F}"/>
              </a:ext>
            </a:extLst>
          </p:cNvPr>
          <p:cNvSpPr txBox="1"/>
          <p:nvPr/>
        </p:nvSpPr>
        <p:spPr>
          <a:xfrm>
            <a:off x="12767069" y="9964150"/>
            <a:ext cx="588623" cy="646331"/>
          </a:xfrm>
          <a:prstGeom prst="rect">
            <a:avLst/>
          </a:prstGeom>
          <a:noFill/>
        </p:spPr>
        <p:txBody>
          <a:bodyPr wrap="none" rtlCol="0">
            <a:spAutoFit/>
          </a:bodyPr>
          <a:lstStyle/>
          <a:p>
            <a:r>
              <a:rPr lang="en-US" sz="3600" dirty="0"/>
              <a:t>H.</a:t>
            </a:r>
          </a:p>
        </p:txBody>
      </p:sp>
      <p:pic>
        <p:nvPicPr>
          <p:cNvPr id="23" name="Picture 22">
            <a:extLst>
              <a:ext uri="{FF2B5EF4-FFF2-40B4-BE49-F238E27FC236}">
                <a16:creationId xmlns:a16="http://schemas.microsoft.com/office/drawing/2014/main" id="{2364B411-2AAF-5545-BA6B-70F1431F3FE7}"/>
              </a:ext>
            </a:extLst>
          </p:cNvPr>
          <p:cNvPicPr>
            <a:picLocks noChangeAspect="1"/>
          </p:cNvPicPr>
          <p:nvPr/>
        </p:nvPicPr>
        <p:blipFill rotWithShape="1">
          <a:blip r:embed="rId9"/>
          <a:srcRect l="2352" r="64792" b="66296"/>
          <a:stretch/>
        </p:blipFill>
        <p:spPr>
          <a:xfrm>
            <a:off x="17285279" y="10463077"/>
            <a:ext cx="6033678" cy="3481523"/>
          </a:xfrm>
          <a:prstGeom prst="rect">
            <a:avLst/>
          </a:prstGeom>
        </p:spPr>
      </p:pic>
      <p:sp>
        <p:nvSpPr>
          <p:cNvPr id="24" name="TextBox 23">
            <a:extLst>
              <a:ext uri="{FF2B5EF4-FFF2-40B4-BE49-F238E27FC236}">
                <a16:creationId xmlns:a16="http://schemas.microsoft.com/office/drawing/2014/main" id="{A951062A-824A-B943-8479-DC526088576C}"/>
              </a:ext>
            </a:extLst>
          </p:cNvPr>
          <p:cNvSpPr txBox="1"/>
          <p:nvPr/>
        </p:nvSpPr>
        <p:spPr>
          <a:xfrm>
            <a:off x="17263108" y="9964150"/>
            <a:ext cx="418704" cy="646331"/>
          </a:xfrm>
          <a:prstGeom prst="rect">
            <a:avLst/>
          </a:prstGeom>
          <a:noFill/>
        </p:spPr>
        <p:txBody>
          <a:bodyPr wrap="none" rtlCol="0">
            <a:spAutoFit/>
          </a:bodyPr>
          <a:lstStyle/>
          <a:p>
            <a:r>
              <a:rPr lang="en-US" sz="3600" dirty="0"/>
              <a:t>I.</a:t>
            </a:r>
          </a:p>
        </p:txBody>
      </p:sp>
      <p:pic>
        <p:nvPicPr>
          <p:cNvPr id="26" name="Picture 25">
            <a:extLst>
              <a:ext uri="{FF2B5EF4-FFF2-40B4-BE49-F238E27FC236}">
                <a16:creationId xmlns:a16="http://schemas.microsoft.com/office/drawing/2014/main" id="{3C793061-C6D3-6740-8CF1-F99EC31C3EDE}"/>
              </a:ext>
            </a:extLst>
          </p:cNvPr>
          <p:cNvPicPr>
            <a:picLocks noChangeAspect="1"/>
          </p:cNvPicPr>
          <p:nvPr/>
        </p:nvPicPr>
        <p:blipFill>
          <a:blip r:embed="rId10"/>
          <a:stretch>
            <a:fillRect/>
          </a:stretch>
        </p:blipFill>
        <p:spPr>
          <a:xfrm>
            <a:off x="9055326" y="16185392"/>
            <a:ext cx="4582930" cy="5619944"/>
          </a:xfrm>
          <a:prstGeom prst="rect">
            <a:avLst/>
          </a:prstGeom>
        </p:spPr>
      </p:pic>
      <p:pic>
        <p:nvPicPr>
          <p:cNvPr id="28" name="Picture 27">
            <a:extLst>
              <a:ext uri="{FF2B5EF4-FFF2-40B4-BE49-F238E27FC236}">
                <a16:creationId xmlns:a16="http://schemas.microsoft.com/office/drawing/2014/main" id="{1FD99C0E-C232-D041-8EBE-B98AE15DEE3D}"/>
              </a:ext>
            </a:extLst>
          </p:cNvPr>
          <p:cNvPicPr>
            <a:picLocks noChangeAspect="1"/>
          </p:cNvPicPr>
          <p:nvPr/>
        </p:nvPicPr>
        <p:blipFill>
          <a:blip r:embed="rId11"/>
          <a:stretch>
            <a:fillRect/>
          </a:stretch>
        </p:blipFill>
        <p:spPr>
          <a:xfrm>
            <a:off x="133640" y="16097056"/>
            <a:ext cx="8785315" cy="5288248"/>
          </a:xfrm>
          <a:prstGeom prst="rect">
            <a:avLst/>
          </a:prstGeom>
        </p:spPr>
      </p:pic>
      <p:pic>
        <p:nvPicPr>
          <p:cNvPr id="30" name="Picture 29">
            <a:extLst>
              <a:ext uri="{FF2B5EF4-FFF2-40B4-BE49-F238E27FC236}">
                <a16:creationId xmlns:a16="http://schemas.microsoft.com/office/drawing/2014/main" id="{10698404-1ACE-C54A-8848-9AE583D92EF2}"/>
              </a:ext>
            </a:extLst>
          </p:cNvPr>
          <p:cNvPicPr>
            <a:picLocks noChangeAspect="1"/>
          </p:cNvPicPr>
          <p:nvPr/>
        </p:nvPicPr>
        <p:blipFill>
          <a:blip r:embed="rId12"/>
          <a:stretch>
            <a:fillRect/>
          </a:stretch>
        </p:blipFill>
        <p:spPr>
          <a:xfrm>
            <a:off x="20795206" y="16071060"/>
            <a:ext cx="6826984" cy="7781065"/>
          </a:xfrm>
          <a:prstGeom prst="rect">
            <a:avLst/>
          </a:prstGeom>
        </p:spPr>
      </p:pic>
      <p:pic>
        <p:nvPicPr>
          <p:cNvPr id="31" name="Picture 30">
            <a:extLst>
              <a:ext uri="{FF2B5EF4-FFF2-40B4-BE49-F238E27FC236}">
                <a16:creationId xmlns:a16="http://schemas.microsoft.com/office/drawing/2014/main" id="{1998B342-EE45-AD4C-80D4-07F2A4463BD1}"/>
              </a:ext>
            </a:extLst>
          </p:cNvPr>
          <p:cNvPicPr>
            <a:picLocks noChangeAspect="1"/>
          </p:cNvPicPr>
          <p:nvPr/>
        </p:nvPicPr>
        <p:blipFill>
          <a:blip r:embed="rId13"/>
          <a:stretch>
            <a:fillRect/>
          </a:stretch>
        </p:blipFill>
        <p:spPr>
          <a:xfrm>
            <a:off x="14275302" y="15894319"/>
            <a:ext cx="6317550" cy="8134545"/>
          </a:xfrm>
          <a:prstGeom prst="rect">
            <a:avLst/>
          </a:prstGeom>
        </p:spPr>
      </p:pic>
      <p:sp>
        <p:nvSpPr>
          <p:cNvPr id="32" name="TextBox 31">
            <a:extLst>
              <a:ext uri="{FF2B5EF4-FFF2-40B4-BE49-F238E27FC236}">
                <a16:creationId xmlns:a16="http://schemas.microsoft.com/office/drawing/2014/main" id="{A034E5EB-8371-C14C-8B2D-425EB3D0F0F5}"/>
              </a:ext>
            </a:extLst>
          </p:cNvPr>
          <p:cNvSpPr txBox="1"/>
          <p:nvPr/>
        </p:nvSpPr>
        <p:spPr>
          <a:xfrm>
            <a:off x="0" y="15779307"/>
            <a:ext cx="542136" cy="646331"/>
          </a:xfrm>
          <a:prstGeom prst="rect">
            <a:avLst/>
          </a:prstGeom>
          <a:noFill/>
        </p:spPr>
        <p:txBody>
          <a:bodyPr wrap="none" rtlCol="0">
            <a:spAutoFit/>
          </a:bodyPr>
          <a:lstStyle/>
          <a:p>
            <a:r>
              <a:rPr lang="en-US" sz="3600" dirty="0"/>
              <a:t>K.</a:t>
            </a:r>
          </a:p>
        </p:txBody>
      </p:sp>
      <p:sp>
        <p:nvSpPr>
          <p:cNvPr id="33" name="TextBox 32">
            <a:extLst>
              <a:ext uri="{FF2B5EF4-FFF2-40B4-BE49-F238E27FC236}">
                <a16:creationId xmlns:a16="http://schemas.microsoft.com/office/drawing/2014/main" id="{3537F39D-AA0F-124B-BA1B-7F971C6FC201}"/>
              </a:ext>
            </a:extLst>
          </p:cNvPr>
          <p:cNvSpPr txBox="1"/>
          <p:nvPr/>
        </p:nvSpPr>
        <p:spPr>
          <a:xfrm>
            <a:off x="8918955" y="15831912"/>
            <a:ext cx="495649" cy="646331"/>
          </a:xfrm>
          <a:prstGeom prst="rect">
            <a:avLst/>
          </a:prstGeom>
          <a:noFill/>
        </p:spPr>
        <p:txBody>
          <a:bodyPr wrap="none" rtlCol="0">
            <a:spAutoFit/>
          </a:bodyPr>
          <a:lstStyle/>
          <a:p>
            <a:r>
              <a:rPr lang="en-US" sz="3600" dirty="0"/>
              <a:t>L.</a:t>
            </a:r>
          </a:p>
        </p:txBody>
      </p:sp>
      <p:sp>
        <p:nvSpPr>
          <p:cNvPr id="34" name="TextBox 33">
            <a:extLst>
              <a:ext uri="{FF2B5EF4-FFF2-40B4-BE49-F238E27FC236}">
                <a16:creationId xmlns:a16="http://schemas.microsoft.com/office/drawing/2014/main" id="{A8A70C6A-343C-704B-8871-238C0DCAED59}"/>
              </a:ext>
            </a:extLst>
          </p:cNvPr>
          <p:cNvSpPr txBox="1"/>
          <p:nvPr/>
        </p:nvSpPr>
        <p:spPr>
          <a:xfrm>
            <a:off x="13786006" y="15831911"/>
            <a:ext cx="696024" cy="646331"/>
          </a:xfrm>
          <a:prstGeom prst="rect">
            <a:avLst/>
          </a:prstGeom>
          <a:noFill/>
        </p:spPr>
        <p:txBody>
          <a:bodyPr wrap="none" rtlCol="0">
            <a:spAutoFit/>
          </a:bodyPr>
          <a:lstStyle/>
          <a:p>
            <a:r>
              <a:rPr lang="en-US" sz="3600" dirty="0"/>
              <a:t>M.</a:t>
            </a:r>
          </a:p>
        </p:txBody>
      </p:sp>
      <p:sp>
        <p:nvSpPr>
          <p:cNvPr id="35" name="TextBox 34">
            <a:extLst>
              <a:ext uri="{FF2B5EF4-FFF2-40B4-BE49-F238E27FC236}">
                <a16:creationId xmlns:a16="http://schemas.microsoft.com/office/drawing/2014/main" id="{491A6E65-7ACF-FD45-A37C-81B60FD1DC54}"/>
              </a:ext>
            </a:extLst>
          </p:cNvPr>
          <p:cNvSpPr txBox="1"/>
          <p:nvPr/>
        </p:nvSpPr>
        <p:spPr>
          <a:xfrm>
            <a:off x="20390498" y="15862226"/>
            <a:ext cx="599844" cy="646331"/>
          </a:xfrm>
          <a:prstGeom prst="rect">
            <a:avLst/>
          </a:prstGeom>
          <a:noFill/>
        </p:spPr>
        <p:txBody>
          <a:bodyPr wrap="none" rtlCol="0">
            <a:spAutoFit/>
          </a:bodyPr>
          <a:lstStyle/>
          <a:p>
            <a:r>
              <a:rPr lang="en-US" sz="3600" dirty="0"/>
              <a:t>N.</a:t>
            </a:r>
          </a:p>
        </p:txBody>
      </p:sp>
      <p:pic>
        <p:nvPicPr>
          <p:cNvPr id="44" name="Picture 43">
            <a:extLst>
              <a:ext uri="{FF2B5EF4-FFF2-40B4-BE49-F238E27FC236}">
                <a16:creationId xmlns:a16="http://schemas.microsoft.com/office/drawing/2014/main" id="{EE951D42-F1FB-AF4C-9A37-301A17279D63}"/>
              </a:ext>
            </a:extLst>
          </p:cNvPr>
          <p:cNvPicPr>
            <a:picLocks noChangeAspect="1"/>
          </p:cNvPicPr>
          <p:nvPr/>
        </p:nvPicPr>
        <p:blipFill rotWithShape="1">
          <a:blip r:embed="rId14"/>
          <a:srcRect t="50000"/>
          <a:stretch/>
        </p:blipFill>
        <p:spPr>
          <a:xfrm>
            <a:off x="1" y="22312557"/>
            <a:ext cx="14072948" cy="3958016"/>
          </a:xfrm>
          <a:prstGeom prst="rect">
            <a:avLst/>
          </a:prstGeom>
        </p:spPr>
      </p:pic>
      <p:sp>
        <p:nvSpPr>
          <p:cNvPr id="37" name="TextBox 36">
            <a:extLst>
              <a:ext uri="{FF2B5EF4-FFF2-40B4-BE49-F238E27FC236}">
                <a16:creationId xmlns:a16="http://schemas.microsoft.com/office/drawing/2014/main" id="{B43C0166-901B-0446-81C5-7367CE4E3F23}"/>
              </a:ext>
            </a:extLst>
          </p:cNvPr>
          <p:cNvSpPr txBox="1"/>
          <p:nvPr/>
        </p:nvSpPr>
        <p:spPr>
          <a:xfrm>
            <a:off x="0" y="21594464"/>
            <a:ext cx="599844" cy="646331"/>
          </a:xfrm>
          <a:prstGeom prst="rect">
            <a:avLst/>
          </a:prstGeom>
          <a:noFill/>
        </p:spPr>
        <p:txBody>
          <a:bodyPr wrap="none" rtlCol="0">
            <a:spAutoFit/>
          </a:bodyPr>
          <a:lstStyle/>
          <a:p>
            <a:r>
              <a:rPr lang="en-US" sz="3600" dirty="0"/>
              <a:t>O.</a:t>
            </a:r>
          </a:p>
        </p:txBody>
      </p:sp>
      <p:pic>
        <p:nvPicPr>
          <p:cNvPr id="45" name="Picture 44">
            <a:extLst>
              <a:ext uri="{FF2B5EF4-FFF2-40B4-BE49-F238E27FC236}">
                <a16:creationId xmlns:a16="http://schemas.microsoft.com/office/drawing/2014/main" id="{3AB3F8E5-9AB4-ED4C-9B93-307372C06BFB}"/>
              </a:ext>
            </a:extLst>
          </p:cNvPr>
          <p:cNvPicPr>
            <a:picLocks noChangeAspect="1"/>
          </p:cNvPicPr>
          <p:nvPr/>
        </p:nvPicPr>
        <p:blipFill>
          <a:blip r:embed="rId15"/>
          <a:stretch>
            <a:fillRect/>
          </a:stretch>
        </p:blipFill>
        <p:spPr>
          <a:xfrm>
            <a:off x="23977601" y="10270387"/>
            <a:ext cx="3454400" cy="5157274"/>
          </a:xfrm>
          <a:prstGeom prst="rect">
            <a:avLst/>
          </a:prstGeom>
        </p:spPr>
      </p:pic>
      <p:sp>
        <p:nvSpPr>
          <p:cNvPr id="46" name="TextBox 45">
            <a:extLst>
              <a:ext uri="{FF2B5EF4-FFF2-40B4-BE49-F238E27FC236}">
                <a16:creationId xmlns:a16="http://schemas.microsoft.com/office/drawing/2014/main" id="{7E4B3923-6EFC-F14F-A7EC-BED29C33D20A}"/>
              </a:ext>
            </a:extLst>
          </p:cNvPr>
          <p:cNvSpPr txBox="1"/>
          <p:nvPr/>
        </p:nvSpPr>
        <p:spPr>
          <a:xfrm>
            <a:off x="23768249" y="9964150"/>
            <a:ext cx="445122" cy="646331"/>
          </a:xfrm>
          <a:prstGeom prst="rect">
            <a:avLst/>
          </a:prstGeom>
          <a:noFill/>
        </p:spPr>
        <p:txBody>
          <a:bodyPr wrap="none" rtlCol="0">
            <a:spAutoFit/>
          </a:bodyPr>
          <a:lstStyle/>
          <a:p>
            <a:r>
              <a:rPr lang="en-US" sz="3600" dirty="0"/>
              <a:t>J.</a:t>
            </a:r>
          </a:p>
        </p:txBody>
      </p:sp>
      <p:pic>
        <p:nvPicPr>
          <p:cNvPr id="47" name="Picture 46">
            <a:extLst>
              <a:ext uri="{FF2B5EF4-FFF2-40B4-BE49-F238E27FC236}">
                <a16:creationId xmlns:a16="http://schemas.microsoft.com/office/drawing/2014/main" id="{EC774D40-5B56-9747-AFD9-22EFFEFBA3AC}"/>
              </a:ext>
            </a:extLst>
          </p:cNvPr>
          <p:cNvPicPr>
            <a:picLocks noChangeAspect="1"/>
          </p:cNvPicPr>
          <p:nvPr/>
        </p:nvPicPr>
        <p:blipFill>
          <a:blip r:embed="rId16"/>
          <a:stretch>
            <a:fillRect/>
          </a:stretch>
        </p:blipFill>
        <p:spPr>
          <a:xfrm>
            <a:off x="4131875" y="10117319"/>
            <a:ext cx="8808694" cy="5505434"/>
          </a:xfrm>
          <a:prstGeom prst="rect">
            <a:avLst/>
          </a:prstGeom>
        </p:spPr>
      </p:pic>
    </p:spTree>
    <p:extLst>
      <p:ext uri="{BB962C8B-B14F-4D97-AF65-F5344CB8AC3E}">
        <p14:creationId xmlns:p14="http://schemas.microsoft.com/office/powerpoint/2010/main" val="2031211847"/>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19177</TotalTime>
  <Words>892</Words>
  <Application>Microsoft Macintosh PowerPoint</Application>
  <PresentationFormat>Custom</PresentationFormat>
  <Paragraphs>24</Paragraphs>
  <Slides>2</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vt:i4>
      </vt:variant>
    </vt:vector>
  </HeadingPairs>
  <TitlesOfParts>
    <vt:vector size="6" baseType="lpstr">
      <vt:lpstr>Arial</vt:lpstr>
      <vt:lpstr>Calibri</vt:lpstr>
      <vt:lpstr>Calibri Light</vt:lpstr>
      <vt:lpstr>Office Theme</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Jeremy Baeten</dc:creator>
  <cp:lastModifiedBy>Jeremy Baeten</cp:lastModifiedBy>
  <cp:revision>47</cp:revision>
  <dcterms:created xsi:type="dcterms:W3CDTF">2020-07-11T20:33:45Z</dcterms:created>
  <dcterms:modified xsi:type="dcterms:W3CDTF">2020-07-25T20:35:37Z</dcterms:modified>
</cp:coreProperties>
</file>

<file path=docProps/thumbnail.jpeg>
</file>